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9" r:id="rId5"/>
    <p:sldId id="401" r:id="rId6"/>
    <p:sldId id="400" r:id="rId7"/>
    <p:sldId id="398" r:id="rId8"/>
    <p:sldId id="350" r:id="rId9"/>
    <p:sldId id="373" r:id="rId10"/>
    <p:sldId id="335" r:id="rId11"/>
    <p:sldId id="390" r:id="rId12"/>
    <p:sldId id="384" r:id="rId13"/>
    <p:sldId id="368" r:id="rId14"/>
    <p:sldId id="394" r:id="rId15"/>
    <p:sldId id="389" r:id="rId16"/>
    <p:sldId id="391" r:id="rId17"/>
    <p:sldId id="397" r:id="rId18"/>
    <p:sldId id="395" r:id="rId19"/>
    <p:sldId id="386" r:id="rId20"/>
  </p:sldIdLst>
  <p:sldSz cx="12192000" cy="6858000"/>
  <p:notesSz cx="6858000" cy="9144000"/>
  <p:custDataLst>
    <p:tags r:id="rId23"/>
  </p:custData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EFF8"/>
    <a:srgbClr val="D2EFFA"/>
    <a:srgbClr val="E4F5FC"/>
    <a:srgbClr val="1179A6"/>
    <a:srgbClr val="90397B"/>
    <a:srgbClr val="93CB81"/>
    <a:srgbClr val="F53246"/>
    <a:srgbClr val="F3D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67" autoAdjust="0"/>
    <p:restoredTop sz="91638" autoAdjust="0"/>
  </p:normalViewPr>
  <p:slideViewPr>
    <p:cSldViewPr snapToGrid="0">
      <p:cViewPr varScale="1">
        <p:scale>
          <a:sx n="47" d="100"/>
          <a:sy n="47" d="100"/>
        </p:scale>
        <p:origin x="120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B04B9EBC-5D97-42BF-B6EB-8E1B9C4377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AE2037F-A1E2-4CCA-8629-3BDB2B3CEB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403F91-E352-4BC0-865E-00C4B778E8F4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14A672F-4E2F-4FD9-84E6-5C27D7492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1937CE8-A32E-40B1-B45D-D4F2F4E546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7C6AB-2EC7-448B-8841-68F14F13640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8985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81401-98B2-4A2C-809B-B877EE2C7168}" type="datetimeFigureOut">
              <a:rPr lang="fi-FI" smtClean="0"/>
              <a:t>10.2.2026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B9FF8-BAB1-4496-B899-A3D3A047A0D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9804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FI" noProof="0" dirty="0"/>
              <a:t>Våra projekt runt om i världen har fördelats mellan sex olika temakorgar.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FI" noProof="0" dirty="0">
              <a:latin typeface="Arial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FI" noProof="0" dirty="0">
                <a:latin typeface="Arial"/>
                <a:cs typeface="Arial"/>
              </a:rPr>
              <a:t>Varje projekt är ännu viktigt och vi arbetar ännu utgående från projekt</a:t>
            </a:r>
            <a:r>
              <a:rPr lang="sv-FI" noProof="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FI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FI" noProof="0" dirty="0">
                <a:latin typeface="Arial"/>
                <a:cs typeface="Arial"/>
              </a:rPr>
              <a:t>I korgarna ingår även medarbetare och sakkunniga såväl från hemlandet som från olika håll i världen.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FI" noProof="0" dirty="0">
              <a:latin typeface="Arial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FI" noProof="0" dirty="0"/>
              <a:t>Genom förnyelsen från ni regelbundet ett mera varierande material som hjälper er att hålla framme missionsarbetet i församlingens verksamhet.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B9FF8-BAB1-4496-B899-A3D3A047A0D5}" type="slidenum">
              <a:rPr lang="fi-FI" smtClean="0"/>
              <a:t>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39461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B9FF8-BAB1-4496-B899-A3D3A047A0D5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6767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B9FF8-BAB1-4496-B899-A3D3A047A0D5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7468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B9FF8-BAB1-4496-B899-A3D3A047A0D5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6027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endParaRPr lang="fi-FI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B9FF8-BAB1-4496-B899-A3D3A047A0D5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5208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B9FF8-BAB1-4496-B899-A3D3A047A0D5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87518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EB9FF8-BAB1-4496-B899-A3D3A047A0D5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017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6" Type="http://schemas.openxmlformats.org/officeDocument/2006/relationships/image" Target="../media/image1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6" Type="http://schemas.openxmlformats.org/officeDocument/2006/relationships/image" Target="../media/image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5" Type="http://schemas.openxmlformats.org/officeDocument/2006/relationships/image" Target="../media/image17.jpeg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5" Type="http://schemas.openxmlformats.org/officeDocument/2006/relationships/image" Target="../media/image18.jpeg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5" Type="http://schemas.openxmlformats.org/officeDocument/2006/relationships/image" Target="../media/image18.jpeg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5" Type="http://schemas.openxmlformats.org/officeDocument/2006/relationships/image" Target="../media/image19.jpeg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5" Type="http://schemas.openxmlformats.org/officeDocument/2006/relationships/image" Target="../media/image20.jpeg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5" Type="http://schemas.openxmlformats.org/officeDocument/2006/relationships/image" Target="../media/image21.jpeg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5" Type="http://schemas.openxmlformats.org/officeDocument/2006/relationships/image" Target="../media/image22.jpeg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5" Type="http://schemas.openxmlformats.org/officeDocument/2006/relationships/image" Target="../media/image23.jpeg"/><Relationship Id="rId4" Type="http://schemas.openxmlformats.org/officeDocument/2006/relationships/image" Target="../media/image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5" Type="http://schemas.openxmlformats.org/officeDocument/2006/relationships/image" Target="../media/image24.jpeg"/><Relationship Id="rId4" Type="http://schemas.openxmlformats.org/officeDocument/2006/relationships/image" Target="../media/image1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5" Type="http://schemas.openxmlformats.org/officeDocument/2006/relationships/image" Target="../media/image24.jpeg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5" Type="http://schemas.openxmlformats.org/officeDocument/2006/relationships/image" Target="../media/image25.jpeg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5" Type="http://schemas.openxmlformats.org/officeDocument/2006/relationships/image" Target="../media/image26.jpe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5" Type="http://schemas.openxmlformats.org/officeDocument/2006/relationships/image" Target="../media/image26.jpeg"/><Relationship Id="rId4" Type="http://schemas.openxmlformats.org/officeDocument/2006/relationships/image" Target="../media/image1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5" Type="http://schemas.openxmlformats.org/officeDocument/2006/relationships/image" Target="../media/image27.jpeg"/><Relationship Id="rId4" Type="http://schemas.openxmlformats.org/officeDocument/2006/relationships/image" Target="../media/image1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Relationship Id="rId5" Type="http://schemas.openxmlformats.org/officeDocument/2006/relationships/image" Target="../media/image28.jpeg"/><Relationship Id="rId4" Type="http://schemas.openxmlformats.org/officeDocument/2006/relationships/image" Target="../media/image1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Relationship Id="rId5" Type="http://schemas.openxmlformats.org/officeDocument/2006/relationships/image" Target="../media/image28.jpeg"/><Relationship Id="rId4" Type="http://schemas.openxmlformats.org/officeDocument/2006/relationships/image" Target="../media/image1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Relationship Id="rId5" Type="http://schemas.openxmlformats.org/officeDocument/2006/relationships/image" Target="../media/image29.jpeg"/><Relationship Id="rId4" Type="http://schemas.openxmlformats.org/officeDocument/2006/relationships/image" Target="../media/image1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Relationship Id="rId5" Type="http://schemas.openxmlformats.org/officeDocument/2006/relationships/image" Target="../media/image30.jpeg"/><Relationship Id="rId4" Type="http://schemas.openxmlformats.org/officeDocument/2006/relationships/image" Target="../media/image1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Relationship Id="rId5" Type="http://schemas.openxmlformats.org/officeDocument/2006/relationships/image" Target="../media/image30.jpeg"/><Relationship Id="rId4" Type="http://schemas.openxmlformats.org/officeDocument/2006/relationships/image" Target="../media/image1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Relationship Id="rId5" Type="http://schemas.openxmlformats.org/officeDocument/2006/relationships/image" Target="../media/image31.jpeg"/><Relationship Id="rId4" Type="http://schemas.openxmlformats.org/officeDocument/2006/relationships/image" Target="../media/image1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Relationship Id="rId5" Type="http://schemas.openxmlformats.org/officeDocument/2006/relationships/image" Target="../media/image32.jpeg"/><Relationship Id="rId4" Type="http://schemas.openxmlformats.org/officeDocument/2006/relationships/image" Target="../media/image1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9.xml"/><Relationship Id="rId5" Type="http://schemas.openxmlformats.org/officeDocument/2006/relationships/image" Target="../media/image32.jpeg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0.xml"/><Relationship Id="rId5" Type="http://schemas.openxmlformats.org/officeDocument/2006/relationships/image" Target="../media/image33.jpeg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1.xml"/><Relationship Id="rId5" Type="http://schemas.openxmlformats.org/officeDocument/2006/relationships/image" Target="../media/image34.jpeg"/><Relationship Id="rId4" Type="http://schemas.openxmlformats.org/officeDocument/2006/relationships/image" Target="../media/image1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2.xml"/><Relationship Id="rId5" Type="http://schemas.openxmlformats.org/officeDocument/2006/relationships/image" Target="../media/image35.jpeg"/><Relationship Id="rId4" Type="http://schemas.openxmlformats.org/officeDocument/2006/relationships/image" Target="../media/image1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3.xml"/><Relationship Id="rId5" Type="http://schemas.openxmlformats.org/officeDocument/2006/relationships/image" Target="../media/image36.jpeg"/><Relationship Id="rId4" Type="http://schemas.openxmlformats.org/officeDocument/2006/relationships/image" Target="../media/image1.emf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4.xml"/><Relationship Id="rId5" Type="http://schemas.openxmlformats.org/officeDocument/2006/relationships/image" Target="../media/image37.jpeg"/><Relationship Id="rId4" Type="http://schemas.openxmlformats.org/officeDocument/2006/relationships/image" Target="../media/image1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5.xml"/><Relationship Id="rId5" Type="http://schemas.openxmlformats.org/officeDocument/2006/relationships/image" Target="../media/image38.jpeg"/><Relationship Id="rId4" Type="http://schemas.openxmlformats.org/officeDocument/2006/relationships/image" Target="../media/image1.emf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6.xml"/><Relationship Id="rId5" Type="http://schemas.openxmlformats.org/officeDocument/2006/relationships/image" Target="../media/image39.png"/><Relationship Id="rId4" Type="http://schemas.openxmlformats.org/officeDocument/2006/relationships/image" Target="../media/image1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7.xml"/><Relationship Id="rId5" Type="http://schemas.openxmlformats.org/officeDocument/2006/relationships/image" Target="../media/image40.jpeg"/><Relationship Id="rId4" Type="http://schemas.openxmlformats.org/officeDocument/2006/relationships/image" Target="../media/image1.emf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8.xml"/><Relationship Id="rId5" Type="http://schemas.openxmlformats.org/officeDocument/2006/relationships/image" Target="../media/image41.jpeg"/><Relationship Id="rId4" Type="http://schemas.openxmlformats.org/officeDocument/2006/relationships/image" Target="../media/image1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9.xml"/><Relationship Id="rId5" Type="http://schemas.openxmlformats.org/officeDocument/2006/relationships/image" Target="../media/image42.jpeg"/><Relationship Id="rId4" Type="http://schemas.openxmlformats.org/officeDocument/2006/relationships/image" Target="../media/image1.emf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Kuva, joka sisältää kohteen pilvi, taivas, piha-, puu&#10;&#10;Kuvaus luotu automaattisesti">
            <a:extLst>
              <a:ext uri="{FF2B5EF4-FFF2-40B4-BE49-F238E27FC236}">
                <a16:creationId xmlns:a16="http://schemas.microsoft.com/office/drawing/2014/main" id="{1C38469F-DA15-FA5E-5C49-1E1BF8EA373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r="746"/>
          <a:stretch/>
        </p:blipFill>
        <p:spPr>
          <a:xfrm>
            <a:off x="-264001" y="-140208"/>
            <a:ext cx="12456000" cy="6998208"/>
          </a:xfrm>
          <a:prstGeom prst="rect">
            <a:avLst/>
          </a:prstGeom>
        </p:spPr>
      </p:pic>
      <p:sp>
        <p:nvSpPr>
          <p:cNvPr id="11" name="Alaotsikko 2">
            <a:extLst>
              <a:ext uri="{FF2B5EF4-FFF2-40B4-BE49-F238E27FC236}">
                <a16:creationId xmlns:a16="http://schemas.microsoft.com/office/drawing/2014/main" id="{9DB31F58-7512-4C02-B754-EF977BCAB0D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30244" y="3670234"/>
            <a:ext cx="3993137" cy="161364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6F23E10-3027-48D9-BA5D-0A9A13FDAD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46258" y="1328057"/>
            <a:ext cx="4577123" cy="2034348"/>
          </a:xfrm>
        </p:spPr>
        <p:txBody>
          <a:bodyPr vert="horz" anchor="b">
            <a:normAutofit/>
          </a:bodyPr>
          <a:lstStyle>
            <a:lvl1pPr algn="r">
              <a:defRPr sz="4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92513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Kuva 2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1C790D26-3EA9-8FE7-0560-2D20668EBDA3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0" y="4776694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1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Ihmisen kasvot, vaate, henkilö, tyttö&#10;&#10;Kuvaus luotu automaattisesti">
            <a:extLst>
              <a:ext uri="{FF2B5EF4-FFF2-40B4-BE49-F238E27FC236}">
                <a16:creationId xmlns:a16="http://schemas.microsoft.com/office/drawing/2014/main" id="{12683D11-A1D5-1D0B-7F41-FB94E27F2FF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9861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885D218D-89FB-42EC-E303-594063FA00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78917" y="1954395"/>
            <a:ext cx="4577123" cy="2034348"/>
          </a:xfrm>
        </p:spPr>
        <p:txBody>
          <a:bodyPr vert="horz" anchor="b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3B57076-37A1-45FB-B9E2-48056B91EB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78917" y="4259604"/>
            <a:ext cx="3993137" cy="16136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pic>
        <p:nvPicPr>
          <p:cNvPr id="6" name="Kuva 5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F7EFF162-0FCB-C926-2E7A-B1A3BE7BA66D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0311581" y="4776694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231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Ihmisen kasvot, henkilö, vaate, hymy&#10;&#10;Kuvaus luotu automaattisesti">
            <a:extLst>
              <a:ext uri="{FF2B5EF4-FFF2-40B4-BE49-F238E27FC236}">
                <a16:creationId xmlns:a16="http://schemas.microsoft.com/office/drawing/2014/main" id="{35FE94A8-6D54-C26D-3E65-46A53A879F9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3" b="1222"/>
          <a:stretch/>
        </p:blipFill>
        <p:spPr>
          <a:xfrm>
            <a:off x="0" y="-12192"/>
            <a:ext cx="12204000" cy="6876000"/>
          </a:xfrm>
          <a:prstGeom prst="rect">
            <a:avLst/>
          </a:prstGeom>
        </p:spPr>
      </p:pic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9861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laotsikko 2">
            <a:extLst>
              <a:ext uri="{FF2B5EF4-FFF2-40B4-BE49-F238E27FC236}">
                <a16:creationId xmlns:a16="http://schemas.microsoft.com/office/drawing/2014/main" id="{B6620BA0-FA13-A904-BCC3-123312648DA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96365" y="3449792"/>
            <a:ext cx="3993137" cy="161364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D24D9ED7-4E46-2F0E-1B28-1D7ED6D58A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812379" y="1107615"/>
            <a:ext cx="4577123" cy="2034348"/>
          </a:xfrm>
        </p:spPr>
        <p:txBody>
          <a:bodyPr vert="horz" anchor="b">
            <a:normAutofit/>
          </a:bodyPr>
          <a:lstStyle>
            <a:lvl1pPr algn="r">
              <a:defRPr sz="4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pic>
        <p:nvPicPr>
          <p:cNvPr id="2" name="Kuva 1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D1DFBE1E-E652-9853-605B-9509D481864D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0311581" y="4776694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236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sateenkaari, piha-, taivas, puu&#10;&#10;Kuvaus luotu automaattisesti">
            <a:extLst>
              <a:ext uri="{FF2B5EF4-FFF2-40B4-BE49-F238E27FC236}">
                <a16:creationId xmlns:a16="http://schemas.microsoft.com/office/drawing/2014/main" id="{8D88EADF-0013-6E43-1E90-2B9207A2FC8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70" y="0"/>
            <a:ext cx="12213540" cy="6858000"/>
          </a:xfrm>
          <a:prstGeom prst="rect">
            <a:avLst/>
          </a:prstGeom>
        </p:spPr>
      </p:pic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9861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71AB034B-6E7E-4993-86B1-F0CF3D6AA6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3495" y="1629199"/>
            <a:ext cx="4577123" cy="2034348"/>
          </a:xfrm>
        </p:spPr>
        <p:txBody>
          <a:bodyPr vert="horz" anchor="b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E324253-C421-4608-9A39-FF85305E87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3495" y="3934408"/>
            <a:ext cx="3993137" cy="16136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pic>
        <p:nvPicPr>
          <p:cNvPr id="5" name="Kuva 4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C5E4E583-8370-113A-16BC-37D9EE69DC2C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0311581" y="4776694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5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vaate, Ihmisen kasvot, henkilö, mikrofoni&#10;&#10;Kuvaus luotu automaattisesti">
            <a:extLst>
              <a:ext uri="{FF2B5EF4-FFF2-40B4-BE49-F238E27FC236}">
                <a16:creationId xmlns:a16="http://schemas.microsoft.com/office/drawing/2014/main" id="{21AF3B9C-B46B-6F1A-ABDA-042DE5B5B29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" t="6031" r="1" b="3093"/>
          <a:stretch/>
        </p:blipFill>
        <p:spPr>
          <a:xfrm>
            <a:off x="24000" y="0"/>
            <a:ext cx="12168000" cy="6876000"/>
          </a:xfrm>
          <a:prstGeom prst="rect">
            <a:avLst/>
          </a:prstGeom>
        </p:spPr>
      </p:pic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9861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71AB034B-6E7E-4993-86B1-F0CF3D6AA6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3495" y="1917888"/>
            <a:ext cx="4577123" cy="2034348"/>
          </a:xfrm>
        </p:spPr>
        <p:txBody>
          <a:bodyPr vert="horz" anchor="b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E324253-C421-4608-9A39-FF85305E87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63495" y="4223097"/>
            <a:ext cx="3993137" cy="16136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pic>
        <p:nvPicPr>
          <p:cNvPr id="6" name="Kuva 5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7F83E066-0A62-2748-EBD1-A090392DB1E1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0311581" y="324368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437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Ihmisen kasvot, vaate, henkilö&#10;&#10;Kuvaus luotu automaattisesti">
            <a:extLst>
              <a:ext uri="{FF2B5EF4-FFF2-40B4-BE49-F238E27FC236}">
                <a16:creationId xmlns:a16="http://schemas.microsoft.com/office/drawing/2014/main" id="{6BDFCD33-7B84-A343-BAF2-0E0CE704D1D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9861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71AB034B-6E7E-4993-86B1-F0CF3D6AA6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3335" y="2471485"/>
            <a:ext cx="4577123" cy="2034348"/>
          </a:xfrm>
        </p:spPr>
        <p:txBody>
          <a:bodyPr vert="horz" anchor="b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E324253-C421-4608-9A39-FF85305E87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3335" y="4776694"/>
            <a:ext cx="3993137" cy="16136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pic>
        <p:nvPicPr>
          <p:cNvPr id="6" name="Kuva 5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055840A6-FCC8-1294-E21B-43C01689D221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0311581" y="4776694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3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vaate, henkilö, Ihmisen kasvot, tussitaulu&#10;&#10;Kuvaus luotu automaattisesti">
            <a:extLst>
              <a:ext uri="{FF2B5EF4-FFF2-40B4-BE49-F238E27FC236}">
                <a16:creationId xmlns:a16="http://schemas.microsoft.com/office/drawing/2014/main" id="{BBFB459C-4C9E-79AA-8599-8D3855CC6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9861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tsikko 1">
            <a:extLst>
              <a:ext uri="{FF2B5EF4-FFF2-40B4-BE49-F238E27FC236}">
                <a16:creationId xmlns:a16="http://schemas.microsoft.com/office/drawing/2014/main" id="{25DA7E56-7E9F-4438-05F6-AD5DF7A207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46258" y="525181"/>
            <a:ext cx="4577123" cy="2034348"/>
          </a:xfrm>
        </p:spPr>
        <p:txBody>
          <a:bodyPr vert="horz" anchor="b">
            <a:normAutofit/>
          </a:bodyPr>
          <a:lstStyle>
            <a:lvl1pPr algn="r">
              <a:defRPr sz="4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473946C8-0A22-1895-CB41-4CEF3A8A793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30244" y="2725465"/>
            <a:ext cx="3993137" cy="161364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pic>
        <p:nvPicPr>
          <p:cNvPr id="2" name="Kuva 1" descr="Kuva, joka sisältää kohteen symboli, kuvakaappaus, ympyrä, Grafiikka&#10;&#10;Kuvaus luotu automaattisesti">
            <a:extLst>
              <a:ext uri="{FF2B5EF4-FFF2-40B4-BE49-F238E27FC236}">
                <a16:creationId xmlns:a16="http://schemas.microsoft.com/office/drawing/2014/main" id="{DB833A6E-0B7F-B762-B793-A32A55FC352E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909" y="5283200"/>
            <a:ext cx="1409262" cy="122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517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30FEB71-A334-BFBC-FE3D-F36F2383AD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9861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tsikko 1">
            <a:extLst>
              <a:ext uri="{FF2B5EF4-FFF2-40B4-BE49-F238E27FC236}">
                <a16:creationId xmlns:a16="http://schemas.microsoft.com/office/drawing/2014/main" id="{25DA7E56-7E9F-4438-05F6-AD5DF7A207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46258" y="525181"/>
            <a:ext cx="4577123" cy="2034348"/>
          </a:xfrm>
        </p:spPr>
        <p:txBody>
          <a:bodyPr vert="horz" anchor="b">
            <a:normAutofit/>
          </a:bodyPr>
          <a:lstStyle>
            <a:lvl1pPr algn="r">
              <a:defRPr sz="4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473946C8-0A22-1895-CB41-4CEF3A8A793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30244" y="2725465"/>
            <a:ext cx="3993137" cy="161364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pic>
        <p:nvPicPr>
          <p:cNvPr id="4" name="Kuva 3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DE21A30F-25C6-B33C-9EA3-A3B5697D0A6D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38881" y="301348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98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vaate, henkilö, Ihmisen kasvot, mies&#10;&#10;Kuvaus luotu automaattisesti">
            <a:extLst>
              <a:ext uri="{FF2B5EF4-FFF2-40B4-BE49-F238E27FC236}">
                <a16:creationId xmlns:a16="http://schemas.microsoft.com/office/drawing/2014/main" id="{F6709054-ABA1-E916-F15A-855FDC07878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9861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tsikko 1">
            <a:extLst>
              <a:ext uri="{FF2B5EF4-FFF2-40B4-BE49-F238E27FC236}">
                <a16:creationId xmlns:a16="http://schemas.microsoft.com/office/drawing/2014/main" id="{540892DA-9354-FCBF-B41F-EC7392B944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26870" y="1655981"/>
            <a:ext cx="4577123" cy="2034348"/>
          </a:xfrm>
        </p:spPr>
        <p:txBody>
          <a:bodyPr vert="horz" anchor="b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6840615-2221-12D3-913D-15450770410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26870" y="3905907"/>
            <a:ext cx="3993137" cy="16136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pic>
        <p:nvPicPr>
          <p:cNvPr id="2" name="Kuva 1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1A872210-00EC-F39B-AFA6-55B61CB37C44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0311581" y="4980039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42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Ihmisen kasvot, vaate, henkilö, poika&#10;&#10;Kuvaus luotu automaattisesti">
            <a:extLst>
              <a:ext uri="{FF2B5EF4-FFF2-40B4-BE49-F238E27FC236}">
                <a16:creationId xmlns:a16="http://schemas.microsoft.com/office/drawing/2014/main" id="{DD584386-2EA4-5835-90A6-D403940F68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3" t="9055" r="2508" b="-4001"/>
          <a:stretch/>
        </p:blipFill>
        <p:spPr>
          <a:xfrm>
            <a:off x="0" y="0"/>
            <a:ext cx="12204000" cy="7169738"/>
          </a:xfrm>
          <a:prstGeom prst="rect">
            <a:avLst/>
          </a:prstGeom>
        </p:spPr>
      </p:pic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9861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tsikko 1">
            <a:extLst>
              <a:ext uri="{FF2B5EF4-FFF2-40B4-BE49-F238E27FC236}">
                <a16:creationId xmlns:a16="http://schemas.microsoft.com/office/drawing/2014/main" id="{A32DAF12-5469-7137-E8EC-B4E9F1BD1E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22571" y="1061183"/>
            <a:ext cx="4577123" cy="2034348"/>
          </a:xfrm>
        </p:spPr>
        <p:txBody>
          <a:bodyPr vert="horz" anchor="b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sp>
        <p:nvSpPr>
          <p:cNvPr id="15" name="Alaotsikko 2">
            <a:extLst>
              <a:ext uri="{FF2B5EF4-FFF2-40B4-BE49-F238E27FC236}">
                <a16:creationId xmlns:a16="http://schemas.microsoft.com/office/drawing/2014/main" id="{982A8E0B-5496-3710-AEE5-E7CC4CD37A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22571" y="3366392"/>
            <a:ext cx="3993137" cy="16136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pic>
        <p:nvPicPr>
          <p:cNvPr id="2" name="Kuva 1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45F1D3CD-9A12-4495-959F-00FCF582EF3F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0311581" y="4980039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731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Ihmisen kasvot, henkilö, taapero, vaate&#10;&#10;Kuvaus luotu automaattisesti">
            <a:extLst>
              <a:ext uri="{FF2B5EF4-FFF2-40B4-BE49-F238E27FC236}">
                <a16:creationId xmlns:a16="http://schemas.microsoft.com/office/drawing/2014/main" id="{C0EE51B3-A202-050F-B2DA-8E09E419A59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50" b="-4132"/>
          <a:stretch/>
        </p:blipFill>
        <p:spPr>
          <a:xfrm>
            <a:off x="0" y="0"/>
            <a:ext cx="12191999" cy="7163999"/>
          </a:xfrm>
          <a:prstGeom prst="rect">
            <a:avLst/>
          </a:prstGeom>
        </p:spPr>
      </p:pic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53279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laotsikko 2">
            <a:extLst>
              <a:ext uri="{FF2B5EF4-FFF2-40B4-BE49-F238E27FC236}">
                <a16:creationId xmlns:a16="http://schemas.microsoft.com/office/drawing/2014/main" id="{9495913B-7142-6F9B-73B2-93BA0D1E63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01725" y="3398992"/>
            <a:ext cx="3993137" cy="161364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F8EDBC9C-4A11-0B42-A416-6957E81B0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17739" y="1056815"/>
            <a:ext cx="4577123" cy="2034348"/>
          </a:xfrm>
        </p:spPr>
        <p:txBody>
          <a:bodyPr vert="horz" anchor="b">
            <a:normAutofit/>
          </a:bodyPr>
          <a:lstStyle>
            <a:lvl1pPr algn="r">
              <a:defRPr sz="4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Lisää otsikko napsauttamalla</a:t>
            </a:r>
          </a:p>
        </p:txBody>
      </p:sp>
      <p:pic>
        <p:nvPicPr>
          <p:cNvPr id="2" name="Kuva 1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926A041C-2475-1BCF-F754-B1EB3D13DD18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0311581" y="4980039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06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_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vaate, henkilö, taapero, sisä-&#10;&#10;Kuvaus luotu automaattisesti">
            <a:extLst>
              <a:ext uri="{FF2B5EF4-FFF2-40B4-BE49-F238E27FC236}">
                <a16:creationId xmlns:a16="http://schemas.microsoft.com/office/drawing/2014/main" id="{5192908B-6D4E-6560-88BA-79A1BB3A55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453279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1" imgH="423" progId="TCLayout.ActiveDocument.1">
                  <p:embed/>
                </p:oleObj>
              </mc:Choice>
              <mc:Fallback>
                <p:oleObj name="think-cell Slide" r:id="rId4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71AB034B-6E7E-4993-86B1-F0CF3D6AA6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3815" y="1732113"/>
            <a:ext cx="4577123" cy="2034348"/>
          </a:xfrm>
        </p:spPr>
        <p:txBody>
          <a:bodyPr vert="horz" anchor="b">
            <a:normAutofit/>
          </a:bodyPr>
          <a:lstStyle>
            <a:lvl1pPr algn="l">
              <a:defRPr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Lisää otsikko</a:t>
            </a:r>
            <a:br>
              <a:rPr lang="fi-FI"/>
            </a:br>
            <a:r>
              <a:rPr lang="fi-FI"/>
              <a:t>napsauttamalla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E324253-C421-4608-9A39-FF85305E87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3815" y="4037322"/>
            <a:ext cx="3993137" cy="161364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napsauttamalla</a:t>
            </a:r>
          </a:p>
        </p:txBody>
      </p:sp>
      <p:pic>
        <p:nvPicPr>
          <p:cNvPr id="6" name="Kuva 5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1BB2321D-B197-12F0-31F5-E1BA1052259B}"/>
              </a:ext>
            </a:extLst>
          </p:cNvPr>
          <p:cNvPicPr/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0311581" y="4980039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715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E7A2CFC2-B7A4-4F8F-9F82-B7CA1A016BA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31041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E7A2CFC2-B7A4-4F8F-9F82-B7CA1A016B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Kuva 4">
            <a:extLst>
              <a:ext uri="{FF2B5EF4-FFF2-40B4-BE49-F238E27FC236}">
                <a16:creationId xmlns:a16="http://schemas.microsoft.com/office/drawing/2014/main" id="{B7054C96-6274-4344-8F1C-9D8B3F9EBD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71AB034B-6E7E-4993-86B1-F0CF3D6AA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90924"/>
            <a:ext cx="9144000" cy="2387600"/>
          </a:xfrm>
        </p:spPr>
        <p:txBody>
          <a:bodyPr vert="horz" anchor="b">
            <a:normAutofit/>
          </a:bodyPr>
          <a:lstStyle>
            <a:lvl1pPr algn="ctr">
              <a:defRPr sz="5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E324253-C421-4608-9A39-FF85305E87A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343075"/>
            <a:ext cx="9144000" cy="156659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napsauttamalla</a:t>
            </a:r>
          </a:p>
        </p:txBody>
      </p: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E4DA1EC6-FD96-4315-9EBD-2928B8B679DF}"/>
              </a:ext>
            </a:extLst>
          </p:cNvPr>
          <p:cNvCxnSpPr>
            <a:cxnSpLocks/>
          </p:cNvCxnSpPr>
          <p:nvPr userDrawn="1"/>
        </p:nvCxnSpPr>
        <p:spPr>
          <a:xfrm>
            <a:off x="4898211" y="4067149"/>
            <a:ext cx="2395577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630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i 7" hidden="1">
            <a:extLst>
              <a:ext uri="{FF2B5EF4-FFF2-40B4-BE49-F238E27FC236}">
                <a16:creationId xmlns:a16="http://schemas.microsoft.com/office/drawing/2014/main" id="{83BC1A8A-A3C3-4DC4-A71B-238228D243E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4759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8" name="Objekti 7" hidden="1">
                        <a:extLst>
                          <a:ext uri="{FF2B5EF4-FFF2-40B4-BE49-F238E27FC236}">
                            <a16:creationId xmlns:a16="http://schemas.microsoft.com/office/drawing/2014/main" id="{83BC1A8A-A3C3-4DC4-A71B-238228D243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Kuva 9">
            <a:extLst>
              <a:ext uri="{FF2B5EF4-FFF2-40B4-BE49-F238E27FC236}">
                <a16:creationId xmlns:a16="http://schemas.microsoft.com/office/drawing/2014/main" id="{13994B2C-6ECC-4E39-B141-20CC0B17B37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F7BCA4F-9062-4B46-9FA2-755EDD857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68" y="1830722"/>
            <a:ext cx="5018363" cy="1642460"/>
          </a:xfrm>
        </p:spPr>
        <p:txBody>
          <a:bodyPr vert="horz" anchor="b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774BBC-BD18-4C6B-B972-A50EF26B2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4266" y="701702"/>
            <a:ext cx="4856309" cy="5454597"/>
          </a:xfrm>
        </p:spPr>
        <p:txBody>
          <a:bodyPr anchor="ctr"/>
          <a:lstStyle>
            <a:lvl4pPr>
              <a:defRPr/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F5B6CC3-33F4-4CC1-81A3-6A2EC0F72F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533" y="143813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C195E768-76B1-434E-9289-2595ECCB79C4}" type="datetime1">
              <a:rPr lang="fi-FI" smtClean="0"/>
              <a:t>10.2.2026</a:t>
            </a:fld>
            <a:endParaRPr lang="fi-FI"/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484D391B-6EFF-4180-9E7A-334F2CB52EDE}"/>
              </a:ext>
            </a:extLst>
          </p:cNvPr>
          <p:cNvSpPr txBox="1">
            <a:spLocks/>
          </p:cNvSpPr>
          <p:nvPr userDrawn="1"/>
        </p:nvSpPr>
        <p:spPr>
          <a:xfrm>
            <a:off x="9206113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100" kern="12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B37718-6688-4F18-A3A4-5BFEA6AE51A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EF4AC885-2B1D-41F5-80AC-E7E8B3892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1468" y="3622431"/>
            <a:ext cx="5018363" cy="224655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2694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i 7" hidden="1">
            <a:extLst>
              <a:ext uri="{FF2B5EF4-FFF2-40B4-BE49-F238E27FC236}">
                <a16:creationId xmlns:a16="http://schemas.microsoft.com/office/drawing/2014/main" id="{83BC1A8A-A3C3-4DC4-A71B-238228D243E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24759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8" name="Objekti 7" hidden="1">
                        <a:extLst>
                          <a:ext uri="{FF2B5EF4-FFF2-40B4-BE49-F238E27FC236}">
                            <a16:creationId xmlns:a16="http://schemas.microsoft.com/office/drawing/2014/main" id="{83BC1A8A-A3C3-4DC4-A71B-238228D243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Kuva 9">
            <a:extLst>
              <a:ext uri="{FF2B5EF4-FFF2-40B4-BE49-F238E27FC236}">
                <a16:creationId xmlns:a16="http://schemas.microsoft.com/office/drawing/2014/main" id="{13994B2C-6ECC-4E39-B141-20CC0B17B37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8"/>
          <a:stretch/>
        </p:blipFill>
        <p:spPr>
          <a:xfrm>
            <a:off x="-1" y="0"/>
            <a:ext cx="10838949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F7BCA4F-9062-4B46-9FA2-755EDD857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68" y="1830722"/>
            <a:ext cx="5018363" cy="1642460"/>
          </a:xfrm>
        </p:spPr>
        <p:txBody>
          <a:bodyPr vert="horz" anchor="b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774BBC-BD18-4C6B-B972-A50EF26B2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4266" y="701702"/>
            <a:ext cx="4856309" cy="5454597"/>
          </a:xfrm>
        </p:spPr>
        <p:txBody>
          <a:bodyPr anchor="ctr"/>
          <a:lstStyle>
            <a:lvl4pPr>
              <a:defRPr/>
            </a:lvl4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F5B6CC3-33F4-4CC1-81A3-6A2EC0F72F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44533" y="143813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C195E768-76B1-434E-9289-2595ECCB79C4}" type="datetime1">
              <a:rPr lang="fi-FI" smtClean="0"/>
              <a:t>10.2.2026</a:t>
            </a:fld>
            <a:endParaRPr lang="fi-FI"/>
          </a:p>
        </p:txBody>
      </p:sp>
      <p:sp>
        <p:nvSpPr>
          <p:cNvPr id="15" name="Dian numeron paikkamerkki 5">
            <a:extLst>
              <a:ext uri="{FF2B5EF4-FFF2-40B4-BE49-F238E27FC236}">
                <a16:creationId xmlns:a16="http://schemas.microsoft.com/office/drawing/2014/main" id="{484D391B-6EFF-4180-9E7A-334F2CB52EDE}"/>
              </a:ext>
            </a:extLst>
          </p:cNvPr>
          <p:cNvSpPr txBox="1">
            <a:spLocks/>
          </p:cNvSpPr>
          <p:nvPr userDrawn="1"/>
        </p:nvSpPr>
        <p:spPr>
          <a:xfrm>
            <a:off x="9206113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r" defTabSz="914400" rtl="0" eaLnBrk="1" latinLnBrk="0" hangingPunct="1">
              <a:defRPr sz="1100" kern="12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6B37718-6688-4F18-A3A4-5BFEA6AE51A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EF4AC885-2B1D-41F5-80AC-E7E8B3892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61468" y="3622431"/>
            <a:ext cx="5018363" cy="224655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39933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i 8" hidden="1">
            <a:extLst>
              <a:ext uri="{FF2B5EF4-FFF2-40B4-BE49-F238E27FC236}">
                <a16:creationId xmlns:a16="http://schemas.microsoft.com/office/drawing/2014/main" id="{A2EB52E3-091E-48B2-95E9-F5946A3DA1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253227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9" name="Objekti 8" hidden="1">
                        <a:extLst>
                          <a:ext uri="{FF2B5EF4-FFF2-40B4-BE49-F238E27FC236}">
                            <a16:creationId xmlns:a16="http://schemas.microsoft.com/office/drawing/2014/main" id="{A2EB52E3-091E-48B2-95E9-F5946A3DA1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B29314DA-98A5-4262-A9C8-D5D86896B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1" y="681037"/>
            <a:ext cx="8741230" cy="1009651"/>
          </a:xfrm>
        </p:spPr>
        <p:txBody>
          <a:bodyPr vert="horz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C217645-96B5-47AF-95C0-032F69900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12570" y="1825625"/>
            <a:ext cx="874123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7154BA3-917A-4F4B-ADE2-393E19B8A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D0A6-F645-4688-BBAF-B521945A26F4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5849B10-4B22-4250-AD0E-D9C33404C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9CFAE63D-92BD-E956-0D73-32AD56C0EDA1}"/>
              </a:ext>
            </a:extLst>
          </p:cNvPr>
          <p:cNvSpPr/>
          <p:nvPr userDrawn="1"/>
        </p:nvSpPr>
        <p:spPr>
          <a:xfrm>
            <a:off x="1215614" y="0"/>
            <a:ext cx="125864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747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i 8" hidden="1">
            <a:extLst>
              <a:ext uri="{FF2B5EF4-FFF2-40B4-BE49-F238E27FC236}">
                <a16:creationId xmlns:a16="http://schemas.microsoft.com/office/drawing/2014/main" id="{A2EB52E3-091E-48B2-95E9-F5946A3DA1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33694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9" name="Objekti 8" hidden="1">
                        <a:extLst>
                          <a:ext uri="{FF2B5EF4-FFF2-40B4-BE49-F238E27FC236}">
                            <a16:creationId xmlns:a16="http://schemas.microsoft.com/office/drawing/2014/main" id="{A2EB52E3-091E-48B2-95E9-F5946A3DA1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B29314DA-98A5-4262-A9C8-D5D86896B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1" y="681037"/>
            <a:ext cx="8867376" cy="1009651"/>
          </a:xfrm>
        </p:spPr>
        <p:txBody>
          <a:bodyPr vert="horz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C217645-96B5-47AF-95C0-032F69900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23099" y="1825625"/>
            <a:ext cx="4356848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7154BA3-917A-4F4B-ADE2-393E19B8A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A09B5-4BD5-4BED-8EEC-68F2A4ACDD07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5849B10-4B22-4250-AD0E-D9C33404C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Sisällön paikkamerkki 3">
            <a:extLst>
              <a:ext uri="{FF2B5EF4-FFF2-40B4-BE49-F238E27FC236}">
                <a16:creationId xmlns:a16="http://schemas.microsoft.com/office/drawing/2014/main" id="{4FFC9929-2D4B-4FA7-A3FA-B826124BFBE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612570" y="1825625"/>
            <a:ext cx="4356848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618585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palstaa ots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i 8" hidden="1">
            <a:extLst>
              <a:ext uri="{FF2B5EF4-FFF2-40B4-BE49-F238E27FC236}">
                <a16:creationId xmlns:a16="http://schemas.microsoft.com/office/drawing/2014/main" id="{A2EB52E3-091E-48B2-95E9-F5946A3DA1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4563496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9" name="Objekti 8" hidden="1">
                        <a:extLst>
                          <a:ext uri="{FF2B5EF4-FFF2-40B4-BE49-F238E27FC236}">
                            <a16:creationId xmlns:a16="http://schemas.microsoft.com/office/drawing/2014/main" id="{A2EB52E3-091E-48B2-95E9-F5946A3DA1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B29314DA-98A5-4262-A9C8-D5D86896B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1" y="681037"/>
            <a:ext cx="8867376" cy="1009651"/>
          </a:xfrm>
        </p:spPr>
        <p:txBody>
          <a:bodyPr vert="horz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7154BA3-917A-4F4B-ADE2-393E19B8A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BFAD4-1674-4CF2-B45B-8A6AE3267E70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5849B10-4B22-4250-AD0E-D9C33404C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DB8E5AD2-AC49-41BF-8E8E-B9E708CF8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2570" y="1825625"/>
            <a:ext cx="435684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682673EF-6749-45FF-934F-521AB8AF89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23099" y="1825625"/>
            <a:ext cx="435684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Sisällön paikkamerkki 3">
            <a:extLst>
              <a:ext uri="{FF2B5EF4-FFF2-40B4-BE49-F238E27FC236}">
                <a16:creationId xmlns:a16="http://schemas.microsoft.com/office/drawing/2014/main" id="{144CFA57-DA64-4D38-8D84-371526158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23099" y="2649537"/>
            <a:ext cx="4356848" cy="352742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Sisällön paikkamerkki 3">
            <a:extLst>
              <a:ext uri="{FF2B5EF4-FFF2-40B4-BE49-F238E27FC236}">
                <a16:creationId xmlns:a16="http://schemas.microsoft.com/office/drawing/2014/main" id="{EA4B8D27-0B6D-4D93-BEA3-C8D021A54D4C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612570" y="2649537"/>
            <a:ext cx="4356848" cy="352742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851370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9608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Kuva 7">
            <a:extLst>
              <a:ext uri="{FF2B5EF4-FFF2-40B4-BE49-F238E27FC236}">
                <a16:creationId xmlns:a16="http://schemas.microsoft.com/office/drawing/2014/main" id="{56E71187-36AE-484F-BB17-5AEC7FEC5FA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AF4B4D6-5833-4596-A636-85E115B8A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216803"/>
          </a:xfrm>
        </p:spPr>
        <p:txBody>
          <a:bodyPr vert="horz" anchor="b">
            <a:normAutofit/>
          </a:bodyPr>
          <a:lstStyle>
            <a:lvl1pPr algn="ctr"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4D1DEC-35F5-4F72-BC80-C2810954C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45469"/>
            <a:ext cx="10515600" cy="98355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04367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49726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Kuva 4">
            <a:extLst>
              <a:ext uri="{FF2B5EF4-FFF2-40B4-BE49-F238E27FC236}">
                <a16:creationId xmlns:a16="http://schemas.microsoft.com/office/drawing/2014/main" id="{F0B70832-C857-4352-9AB3-07B0CEC30C8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AF4B4D6-5833-4596-A636-85E115B8A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216803"/>
          </a:xfrm>
        </p:spPr>
        <p:txBody>
          <a:bodyPr vert="horz" anchor="b">
            <a:normAutofit/>
          </a:bodyPr>
          <a:lstStyle>
            <a:lvl1pPr algn="ctr"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4D1DEC-35F5-4F72-BC80-C2810954C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45469"/>
            <a:ext cx="10515600" cy="98355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598766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945936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Kuva 5">
            <a:extLst>
              <a:ext uri="{FF2B5EF4-FFF2-40B4-BE49-F238E27FC236}">
                <a16:creationId xmlns:a16="http://schemas.microsoft.com/office/drawing/2014/main" id="{69DB39D1-E9DE-4768-B8E5-E053B3D952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AF4B4D6-5833-4596-A636-85E115B8A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216803"/>
          </a:xfrm>
        </p:spPr>
        <p:txBody>
          <a:bodyPr vert="horz" anchor="b">
            <a:normAutofit/>
          </a:bodyPr>
          <a:lstStyle>
            <a:lvl1pPr algn="ctr"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4D1DEC-35F5-4F72-BC80-C2810954C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45469"/>
            <a:ext cx="10515600" cy="98355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480732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44934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Kuva 4" descr="Kuva, joka sisältää kohteen projektori&#10;&#10;Kuvaus luotu automaattisesti">
            <a:extLst>
              <a:ext uri="{FF2B5EF4-FFF2-40B4-BE49-F238E27FC236}">
                <a16:creationId xmlns:a16="http://schemas.microsoft.com/office/drawing/2014/main" id="{1F6A6F5A-2B5A-4C9F-8B1D-C8C1B4F6F11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AF4B4D6-5833-4596-A636-85E115B8A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216803"/>
          </a:xfrm>
        </p:spPr>
        <p:txBody>
          <a:bodyPr vert="horz" anchor="b">
            <a:normAutofit/>
          </a:bodyPr>
          <a:lstStyle>
            <a:lvl1pPr algn="ctr"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4D1DEC-35F5-4F72-BC80-C2810954C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45469"/>
            <a:ext cx="10515600" cy="98355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87996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526278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Kuva 5">
            <a:extLst>
              <a:ext uri="{FF2B5EF4-FFF2-40B4-BE49-F238E27FC236}">
                <a16:creationId xmlns:a16="http://schemas.microsoft.com/office/drawing/2014/main" id="{7D072600-72AA-43DA-A6A5-4467A400B24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AF4B4D6-5833-4596-A636-85E115B8A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216803"/>
          </a:xfrm>
        </p:spPr>
        <p:txBody>
          <a:bodyPr vert="horz" anchor="b">
            <a:normAutofit/>
          </a:bodyPr>
          <a:lstStyle>
            <a:lvl1pPr algn="ctr">
              <a:defRPr sz="44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4D1DEC-35F5-4F72-BC80-C2810954C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45469"/>
            <a:ext cx="10515600" cy="98355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769489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ihealue 1 esitte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69717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Kuva 8" descr="Kuva, joka sisältää kohteen nuoli&#10;&#10;Kuvaus luotu automaattisesti">
            <a:extLst>
              <a:ext uri="{FF2B5EF4-FFF2-40B4-BE49-F238E27FC236}">
                <a16:creationId xmlns:a16="http://schemas.microsoft.com/office/drawing/2014/main" id="{1076E750-FB3F-4D51-A144-AEF6A57EDC2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59C3CD-61DB-4CA2-88A4-0456693A3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85119"/>
            <a:ext cx="5217458" cy="1600200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69CD8F-BDD7-42AA-9AF6-6FF3EB24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6797" y="1558131"/>
            <a:ext cx="5217458" cy="45100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EF5945F-1688-4B32-B656-6066645BE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5256212" cy="243998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B9458-F8AF-497E-9F81-AD036D03DEDB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40445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healue 1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357512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Kuva 8" descr="Kuva, joka sisältää kohteen nuoli&#10;&#10;Kuvaus luotu automaattisesti">
            <a:extLst>
              <a:ext uri="{FF2B5EF4-FFF2-40B4-BE49-F238E27FC236}">
                <a16:creationId xmlns:a16="http://schemas.microsoft.com/office/drawing/2014/main" id="{1076E750-FB3F-4D51-A144-AEF6A57EDC2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09661-B6A2-4FCB-BD74-92B50AB3778C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46CC77EB-CB58-41DF-BB8A-F8FD11EA6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62380" y="1337023"/>
            <a:ext cx="5532504" cy="4879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6CE89924-14C9-4296-ABC7-EBBCD552A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85119"/>
            <a:ext cx="5217458" cy="1600200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15A44A2E-E5B2-4E04-80E5-5944B427B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5256212" cy="243998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4765508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healue 1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12900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Kuva 5">
            <a:extLst>
              <a:ext uri="{FF2B5EF4-FFF2-40B4-BE49-F238E27FC236}">
                <a16:creationId xmlns:a16="http://schemas.microsoft.com/office/drawing/2014/main" id="{A64F9AF8-C832-478A-829F-2E210CB7E81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59C3CD-61DB-4CA2-88A4-0456693A3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15" y="475287"/>
            <a:ext cx="8086165" cy="1027452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AAAD7-C136-4D1E-AF2E-19C7BA22B24F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A2B04B33-38DD-4CC1-8DCE-677863C2C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0073" y="1859536"/>
            <a:ext cx="9443677" cy="440292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4992102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ihealue 2 esitte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1391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Kuva 7">
            <a:extLst>
              <a:ext uri="{FF2B5EF4-FFF2-40B4-BE49-F238E27FC236}">
                <a16:creationId xmlns:a16="http://schemas.microsoft.com/office/drawing/2014/main" id="{27A65451-5E9A-4362-B56B-472B5EC62E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59C3CD-61DB-4CA2-88A4-0456693A3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85119"/>
            <a:ext cx="5217458" cy="1600200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69CD8F-BDD7-42AA-9AF6-6FF3EB24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6797" y="1558131"/>
            <a:ext cx="5217458" cy="45100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EF5945F-1688-4B32-B656-6066645BE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5256212" cy="243998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27017-FB81-4058-9ED0-07FC92AC8426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64285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healue 2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107310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Kuva 11">
            <a:extLst>
              <a:ext uri="{FF2B5EF4-FFF2-40B4-BE49-F238E27FC236}">
                <a16:creationId xmlns:a16="http://schemas.microsoft.com/office/drawing/2014/main" id="{BC0B16E9-3EA2-4500-8BB5-B551C527566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43D5-4913-4B12-8F1A-D77C9E7C9514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46CC77EB-CB58-41DF-BB8A-F8FD11EA6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62380" y="1337023"/>
            <a:ext cx="5532504" cy="4879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053A0229-BAFC-4889-A089-6AEF35F3A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85119"/>
            <a:ext cx="5217458" cy="1600200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4" name="Tekstin paikkamerkki 3">
            <a:extLst>
              <a:ext uri="{FF2B5EF4-FFF2-40B4-BE49-F238E27FC236}">
                <a16:creationId xmlns:a16="http://schemas.microsoft.com/office/drawing/2014/main" id="{6350BE49-FFA0-4D9E-B58E-CD5AA20BE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5256212" cy="243998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0023524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healue 2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93616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Kuva 3">
            <a:extLst>
              <a:ext uri="{FF2B5EF4-FFF2-40B4-BE49-F238E27FC236}">
                <a16:creationId xmlns:a16="http://schemas.microsoft.com/office/drawing/2014/main" id="{0B3FA059-4826-40F7-A69B-9938401E2EB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59C3CD-61DB-4CA2-88A4-0456693A3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15" y="475287"/>
            <a:ext cx="8086165" cy="1027452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BA3C4-84FB-423B-A833-1DD13600A864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A2B04B33-38DD-4CC1-8DCE-677863C2C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0073" y="1859536"/>
            <a:ext cx="9443677" cy="440292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984224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ihealue 3 esitte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66587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Kuva 14">
            <a:extLst>
              <a:ext uri="{FF2B5EF4-FFF2-40B4-BE49-F238E27FC236}">
                <a16:creationId xmlns:a16="http://schemas.microsoft.com/office/drawing/2014/main" id="{7FDD56A1-7DDE-49A6-9567-FDDE69B065D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59C3CD-61DB-4CA2-88A4-0456693A3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85119"/>
            <a:ext cx="5217458" cy="1600200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69CD8F-BDD7-42AA-9AF6-6FF3EB24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6797" y="1558131"/>
            <a:ext cx="5217458" cy="45100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EF5945F-1688-4B32-B656-6066645BE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5256212" cy="243998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AB70B-7C2E-4009-96C2-C9329400CE93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07468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healue 3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72027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Kuva 14">
            <a:extLst>
              <a:ext uri="{FF2B5EF4-FFF2-40B4-BE49-F238E27FC236}">
                <a16:creationId xmlns:a16="http://schemas.microsoft.com/office/drawing/2014/main" id="{259B10F8-B6DC-4B68-998C-8044E40EBE0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AB408-7E6A-4561-A965-EDE232A4655D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46CC77EB-CB58-41DF-BB8A-F8FD11EA6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62380" y="1337023"/>
            <a:ext cx="5532504" cy="4879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D3138AF5-5CEC-4AE0-BE62-910C1F3B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85119"/>
            <a:ext cx="5217458" cy="1600200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4" name="Tekstin paikkamerkki 3">
            <a:extLst>
              <a:ext uri="{FF2B5EF4-FFF2-40B4-BE49-F238E27FC236}">
                <a16:creationId xmlns:a16="http://schemas.microsoft.com/office/drawing/2014/main" id="{775952BB-93C9-4F88-A388-BBDC5FBA8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5256212" cy="243998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2746994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healue 3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016771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Kuva 9">
            <a:extLst>
              <a:ext uri="{FF2B5EF4-FFF2-40B4-BE49-F238E27FC236}">
                <a16:creationId xmlns:a16="http://schemas.microsoft.com/office/drawing/2014/main" id="{C9CF7A8C-CE21-4C7A-A00A-F77810DA90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59C3CD-61DB-4CA2-88A4-0456693A3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15" y="475287"/>
            <a:ext cx="8086165" cy="1027452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9925B-DA76-45EB-B569-214FB920AC23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A2B04B33-38DD-4CC1-8DCE-677863C2C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0073" y="1859536"/>
            <a:ext cx="9443677" cy="440292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949959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ihealue 4 esitte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8978743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Kuva 11" descr="Kuva, joka sisältää kohteen nuoli&#10;&#10;Kuvaus luotu automaattisesti">
            <a:extLst>
              <a:ext uri="{FF2B5EF4-FFF2-40B4-BE49-F238E27FC236}">
                <a16:creationId xmlns:a16="http://schemas.microsoft.com/office/drawing/2014/main" id="{87376913-E50E-4387-9E96-C5E04E43BF0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59C3CD-61DB-4CA2-88A4-0456693A3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85119"/>
            <a:ext cx="5217458" cy="1600200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69CD8F-BDD7-42AA-9AF6-6FF3EB24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6797" y="1558131"/>
            <a:ext cx="5217458" cy="45100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EF5945F-1688-4B32-B656-6066645BE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5256212" cy="243998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3A492-0714-4886-B211-87CBBA09BAA6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97925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healue 4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40422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Kuva 5" descr="Kuva, joka sisältää kohteen nuoli&#10;&#10;Kuvaus luotu automaattisesti">
            <a:extLst>
              <a:ext uri="{FF2B5EF4-FFF2-40B4-BE49-F238E27FC236}">
                <a16:creationId xmlns:a16="http://schemas.microsoft.com/office/drawing/2014/main" id="{8129CBB7-CA95-4DB5-BA28-C36DB59D895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DBCB3-DE3E-4E88-A776-8A852B77D7ED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46CC77EB-CB58-41DF-BB8A-F8FD11EA6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62380" y="1337023"/>
            <a:ext cx="5532504" cy="4879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D3138AF5-5CEC-4AE0-BE62-910C1F3B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85119"/>
            <a:ext cx="5217458" cy="1600200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4" name="Tekstin paikkamerkki 3">
            <a:extLst>
              <a:ext uri="{FF2B5EF4-FFF2-40B4-BE49-F238E27FC236}">
                <a16:creationId xmlns:a16="http://schemas.microsoft.com/office/drawing/2014/main" id="{775952BB-93C9-4F88-A388-BBDC5FBA8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5256212" cy="243998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2524232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healue 4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836127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Kuva 5">
            <a:extLst>
              <a:ext uri="{FF2B5EF4-FFF2-40B4-BE49-F238E27FC236}">
                <a16:creationId xmlns:a16="http://schemas.microsoft.com/office/drawing/2014/main" id="{2D9143B0-048A-4677-98A2-9C8E5C0077F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59C3CD-61DB-4CA2-88A4-0456693A3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15" y="475287"/>
            <a:ext cx="8086165" cy="1027452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26563-8E94-456C-AB1A-BC730F03108B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A2B04B33-38DD-4CC1-8DCE-677863C2C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0073" y="1859536"/>
            <a:ext cx="9443677" cy="440292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800691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ihealue 5 esitte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5586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Kuva 7">
            <a:extLst>
              <a:ext uri="{FF2B5EF4-FFF2-40B4-BE49-F238E27FC236}">
                <a16:creationId xmlns:a16="http://schemas.microsoft.com/office/drawing/2014/main" id="{4945E664-5DB1-4537-B836-CD53F16D6C5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59C3CD-61DB-4CA2-88A4-0456693A3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85119"/>
            <a:ext cx="5217458" cy="1600200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669CD8F-BDD7-42AA-9AF6-6FF3EB24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6797" y="1558131"/>
            <a:ext cx="5217458" cy="45100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EF5945F-1688-4B32-B656-6066645BE4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5256212" cy="243998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5EB4-BFD9-4BD5-B3DE-197159AF66A2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7792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healue 5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20297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Kuva 8">
            <a:extLst>
              <a:ext uri="{FF2B5EF4-FFF2-40B4-BE49-F238E27FC236}">
                <a16:creationId xmlns:a16="http://schemas.microsoft.com/office/drawing/2014/main" id="{9FCF73B0-126B-453B-9EA7-F5AB6B42322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45808-44CB-4246-A8C2-12D8E3391149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46CC77EB-CB58-41DF-BB8A-F8FD11EA6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62380" y="1337023"/>
            <a:ext cx="5532504" cy="4879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D3138AF5-5CEC-4AE0-BE62-910C1F3B1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85119"/>
            <a:ext cx="5217458" cy="1600200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4" name="Tekstin paikkamerkki 3">
            <a:extLst>
              <a:ext uri="{FF2B5EF4-FFF2-40B4-BE49-F238E27FC236}">
                <a16:creationId xmlns:a16="http://schemas.microsoft.com/office/drawing/2014/main" id="{775952BB-93C9-4F88-A388-BBDC5FBA8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5256212" cy="243998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5189898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healue 5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i 10" hidden="1">
            <a:extLst>
              <a:ext uri="{FF2B5EF4-FFF2-40B4-BE49-F238E27FC236}">
                <a16:creationId xmlns:a16="http://schemas.microsoft.com/office/drawing/2014/main" id="{52DEC108-47D7-4F92-843B-F57323B43D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601631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1" name="Objekti 10" hidden="1">
                        <a:extLst>
                          <a:ext uri="{FF2B5EF4-FFF2-40B4-BE49-F238E27FC236}">
                            <a16:creationId xmlns:a16="http://schemas.microsoft.com/office/drawing/2014/main" id="{52DEC108-47D7-4F92-843B-F57323B43D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Kuva 3">
            <a:extLst>
              <a:ext uri="{FF2B5EF4-FFF2-40B4-BE49-F238E27FC236}">
                <a16:creationId xmlns:a16="http://schemas.microsoft.com/office/drawing/2014/main" id="{1B3519DA-7254-4EAF-94F9-707A1108726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59C3CD-61DB-4CA2-88A4-0456693A3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15" y="475287"/>
            <a:ext cx="8086165" cy="1027452"/>
          </a:xfrm>
        </p:spPr>
        <p:txBody>
          <a:bodyPr vert="horz"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F08346C-3027-4659-98F2-DA37AC62F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7124-2A20-4688-9892-F5411985B26C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ECC52D-33B2-410B-88A2-063646F4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A2B04B33-38DD-4CC1-8DCE-677863C2C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0073" y="1859536"/>
            <a:ext cx="9443677" cy="440292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0688660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osto/sitaat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82983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Kuva 4">
            <a:extLst>
              <a:ext uri="{FF2B5EF4-FFF2-40B4-BE49-F238E27FC236}">
                <a16:creationId xmlns:a16="http://schemas.microsoft.com/office/drawing/2014/main" id="{AC71C887-6855-4E89-A710-FEA8506D6DB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AF4B4D6-5833-4596-A636-85E115B8A8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3677" y="1702054"/>
            <a:ext cx="9653954" cy="2216803"/>
          </a:xfrm>
        </p:spPr>
        <p:txBody>
          <a:bodyPr vert="horz" anchor="b">
            <a:normAutofit/>
          </a:bodyPr>
          <a:lstStyle>
            <a:lvl1pPr algn="ctr">
              <a:defRPr sz="4000" b="0"/>
            </a:lvl1pPr>
          </a:lstStyle>
          <a:p>
            <a:r>
              <a:rPr lang="fi-FI"/>
              <a:t>”Nosto tai sitaatti sopii tähän paikkaan hyvin”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54D1DEC-35F5-4F72-BC80-C2810954C0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362547" y="4245469"/>
            <a:ext cx="7466906" cy="98355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– Sitaatin lähde</a:t>
            </a:r>
          </a:p>
        </p:txBody>
      </p:sp>
    </p:spTree>
    <p:extLst>
      <p:ext uri="{BB962C8B-B14F-4D97-AF65-F5344CB8AC3E}">
        <p14:creationId xmlns:p14="http://schemas.microsoft.com/office/powerpoint/2010/main" val="17283799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/sitaat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78181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Kuva 5">
            <a:extLst>
              <a:ext uri="{FF2B5EF4-FFF2-40B4-BE49-F238E27FC236}">
                <a16:creationId xmlns:a16="http://schemas.microsoft.com/office/drawing/2014/main" id="{C1413E65-1FC2-4106-AEF1-A00456FD8D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E6E2ED78-3D5B-473F-BCF0-111548C534F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362547" y="4245469"/>
            <a:ext cx="7466906" cy="98355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– Sitaatin lähde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06D2A48F-A03B-4638-8B46-A1FCCA31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3677" y="1702054"/>
            <a:ext cx="9653954" cy="2216803"/>
          </a:xfrm>
        </p:spPr>
        <p:txBody>
          <a:bodyPr vert="horz" anchor="b">
            <a:normAutofit/>
          </a:bodyPr>
          <a:lstStyle>
            <a:lvl1pPr algn="ctr">
              <a:defRPr sz="4000" b="0"/>
            </a:lvl1pPr>
          </a:lstStyle>
          <a:p>
            <a:r>
              <a:rPr lang="fi-FI"/>
              <a:t>”Nosto tai sitaatti sopii tähän paikkaan hyvin”</a:t>
            </a:r>
          </a:p>
        </p:txBody>
      </p:sp>
    </p:spTree>
    <p:extLst>
      <p:ext uri="{BB962C8B-B14F-4D97-AF65-F5344CB8AC3E}">
        <p14:creationId xmlns:p14="http://schemas.microsoft.com/office/powerpoint/2010/main" val="3044771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/sitaat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537677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Kuva 4">
            <a:extLst>
              <a:ext uri="{FF2B5EF4-FFF2-40B4-BE49-F238E27FC236}">
                <a16:creationId xmlns:a16="http://schemas.microsoft.com/office/drawing/2014/main" id="{716E8CF5-015C-4FD3-8BB0-502BF8975EA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4A029B14-B9A6-465C-AEAD-B0E93AB26C5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362547" y="4245469"/>
            <a:ext cx="7466906" cy="98355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– Sitaatin lähde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6CF60A3C-77A3-4EFA-AFCA-36D7D38505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3677" y="1702054"/>
            <a:ext cx="9653954" cy="2216803"/>
          </a:xfrm>
        </p:spPr>
        <p:txBody>
          <a:bodyPr vert="horz" anchor="b">
            <a:normAutofit/>
          </a:bodyPr>
          <a:lstStyle>
            <a:lvl1pPr algn="ctr">
              <a:defRPr sz="4000" b="0"/>
            </a:lvl1pPr>
          </a:lstStyle>
          <a:p>
            <a:r>
              <a:rPr lang="fi-FI"/>
              <a:t>”Nosto tai sitaatti sopii tähän paikkaan hyvin”</a:t>
            </a:r>
          </a:p>
        </p:txBody>
      </p:sp>
    </p:spTree>
    <p:extLst>
      <p:ext uri="{BB962C8B-B14F-4D97-AF65-F5344CB8AC3E}">
        <p14:creationId xmlns:p14="http://schemas.microsoft.com/office/powerpoint/2010/main" val="4240174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/sitaatt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023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Kuva 5">
            <a:extLst>
              <a:ext uri="{FF2B5EF4-FFF2-40B4-BE49-F238E27FC236}">
                <a16:creationId xmlns:a16="http://schemas.microsoft.com/office/drawing/2014/main" id="{1AE60BC4-2E88-4DC5-BEA2-177F4586E08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973D34D3-FF24-4809-8B1B-CCA9358AD97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362547" y="4245469"/>
            <a:ext cx="7466906" cy="98355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– Sitaatin lähde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C729F224-95F0-4AA3-BC77-5EB1336B0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3677" y="1702054"/>
            <a:ext cx="9653954" cy="2216803"/>
          </a:xfrm>
        </p:spPr>
        <p:txBody>
          <a:bodyPr vert="horz" anchor="b">
            <a:normAutofit/>
          </a:bodyPr>
          <a:lstStyle>
            <a:lvl1pPr algn="ctr">
              <a:defRPr sz="4000" b="0"/>
            </a:lvl1pPr>
          </a:lstStyle>
          <a:p>
            <a:r>
              <a:rPr lang="fi-FI"/>
              <a:t>”Nosto tai sitaatti sopii tähän paikkaan hyvin”</a:t>
            </a:r>
          </a:p>
        </p:txBody>
      </p:sp>
    </p:spTree>
    <p:extLst>
      <p:ext uri="{BB962C8B-B14F-4D97-AF65-F5344CB8AC3E}">
        <p14:creationId xmlns:p14="http://schemas.microsoft.com/office/powerpoint/2010/main" val="15857643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sto/sitaatti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73243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Kuva 4">
            <a:extLst>
              <a:ext uri="{FF2B5EF4-FFF2-40B4-BE49-F238E27FC236}">
                <a16:creationId xmlns:a16="http://schemas.microsoft.com/office/drawing/2014/main" id="{07BD73EF-DFB1-4164-B80E-F01AD87721B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F7D5B88-F627-46DD-8F5F-B0121EC0654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362547" y="4245469"/>
            <a:ext cx="7466906" cy="98355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– Sitaatin lähde</a:t>
            </a:r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0B051EC7-E656-4E75-891D-E9117789F8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3677" y="1702054"/>
            <a:ext cx="9653954" cy="2216803"/>
          </a:xfrm>
        </p:spPr>
        <p:txBody>
          <a:bodyPr vert="horz" anchor="b">
            <a:normAutofit/>
          </a:bodyPr>
          <a:lstStyle>
            <a:lvl1pPr algn="ctr">
              <a:defRPr sz="4000" b="0"/>
            </a:lvl1pPr>
          </a:lstStyle>
          <a:p>
            <a:r>
              <a:rPr lang="fi-FI"/>
              <a:t>”Nosto tai sitaatti sopii tähän paikkaan hyvin”</a:t>
            </a:r>
          </a:p>
        </p:txBody>
      </p:sp>
    </p:spTree>
    <p:extLst>
      <p:ext uri="{BB962C8B-B14F-4D97-AF65-F5344CB8AC3E}">
        <p14:creationId xmlns:p14="http://schemas.microsoft.com/office/powerpoint/2010/main" val="31375694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i 8" hidden="1">
            <a:extLst>
              <a:ext uri="{FF2B5EF4-FFF2-40B4-BE49-F238E27FC236}">
                <a16:creationId xmlns:a16="http://schemas.microsoft.com/office/drawing/2014/main" id="{A2EB52E3-091E-48B2-95E9-F5946A3DA1A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4198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9" name="Objekti 8" hidden="1">
                        <a:extLst>
                          <a:ext uri="{FF2B5EF4-FFF2-40B4-BE49-F238E27FC236}">
                            <a16:creationId xmlns:a16="http://schemas.microsoft.com/office/drawing/2014/main" id="{A2EB52E3-091E-48B2-95E9-F5946A3DA1A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Otsikko 1">
            <a:extLst>
              <a:ext uri="{FF2B5EF4-FFF2-40B4-BE49-F238E27FC236}">
                <a16:creationId xmlns:a16="http://schemas.microsoft.com/office/drawing/2014/main" id="{B29314DA-98A5-4262-A9C8-D5D86896B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1" y="681037"/>
            <a:ext cx="8741230" cy="1009651"/>
          </a:xfrm>
        </p:spPr>
        <p:txBody>
          <a:bodyPr vert="horz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C217645-96B5-47AF-95C0-032F69900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12570" y="1825625"/>
            <a:ext cx="874123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7154BA3-917A-4F4B-ADE2-393E19B8A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D0A6-F645-4688-BBAF-B521945A26F4}" type="datetime1">
              <a:rPr lang="fi-FI" smtClean="0"/>
              <a:t>10.2.2026</a:t>
            </a:fld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5849B10-4B22-4250-AD0E-D9C33404C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‹#›</a:t>
            </a:fld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64BDFE0-23FD-4FB9-868E-275C440A977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061" y="2349000"/>
            <a:ext cx="248931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9590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pu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65456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Kuva 2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259D9A4-6AF6-4C23-A391-60D757A78FE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9228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pu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52690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Kuva 4">
            <a:extLst>
              <a:ext uri="{FF2B5EF4-FFF2-40B4-BE49-F238E27FC236}">
                <a16:creationId xmlns:a16="http://schemas.microsoft.com/office/drawing/2014/main" id="{2D5528BD-CFA5-4BDD-A809-8999A6D97C1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86063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ppu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i 9" hidden="1">
            <a:extLst>
              <a:ext uri="{FF2B5EF4-FFF2-40B4-BE49-F238E27FC236}">
                <a16:creationId xmlns:a16="http://schemas.microsoft.com/office/drawing/2014/main" id="{0CF9C1FA-6A06-4007-AABB-7976BA533D7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65456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1" imgH="423" progId="TCLayout.ActiveDocument.1">
                  <p:embed/>
                </p:oleObj>
              </mc:Choice>
              <mc:Fallback>
                <p:oleObj name="think-cell Slide" r:id="rId3" imgW="421" imgH="423" progId="TCLayout.ActiveDocument.1">
                  <p:embed/>
                  <p:pic>
                    <p:nvPicPr>
                      <p:cNvPr id="10" name="Objekti 9" hidden="1">
                        <a:extLst>
                          <a:ext uri="{FF2B5EF4-FFF2-40B4-BE49-F238E27FC236}">
                            <a16:creationId xmlns:a16="http://schemas.microsoft.com/office/drawing/2014/main" id="{0CF9C1FA-6A06-4007-AABB-7976BA533D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Kuva 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EFD5A6A-3162-4BD6-BA54-703929EFC94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5596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77" b="0" i="0">
                <a:solidFill>
                  <a:srgbClr val="404040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59" b="0" i="0">
                <a:solidFill>
                  <a:srgbClr val="40404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6376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i 7" hidden="1">
            <a:extLst>
              <a:ext uri="{FF2B5EF4-FFF2-40B4-BE49-F238E27FC236}">
                <a16:creationId xmlns:a16="http://schemas.microsoft.com/office/drawing/2014/main" id="{99A5D101-E9BB-4459-960C-90D85F6203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0"/>
            </p:custDataLst>
            <p:extLst>
              <p:ext uri="{D42A27DB-BD31-4B8C-83A1-F6EECF244321}">
                <p14:modId xmlns:p14="http://schemas.microsoft.com/office/powerpoint/2010/main" val="30083277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1" imgW="421" imgH="423" progId="TCLayout.ActiveDocument.1">
                  <p:embed/>
                </p:oleObj>
              </mc:Choice>
              <mc:Fallback>
                <p:oleObj name="think-cell Slide" r:id="rId51" imgW="421" imgH="423" progId="TCLayout.ActiveDocument.1">
                  <p:embed/>
                  <p:pic>
                    <p:nvPicPr>
                      <p:cNvPr id="8" name="Objekti 7" hidden="1">
                        <a:extLst>
                          <a:ext uri="{FF2B5EF4-FFF2-40B4-BE49-F238E27FC236}">
                            <a16:creationId xmlns:a16="http://schemas.microsoft.com/office/drawing/2014/main" id="{99A5D101-E9BB-4459-960C-90D85F6203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Kuva 27">
            <a:extLst>
              <a:ext uri="{FF2B5EF4-FFF2-40B4-BE49-F238E27FC236}">
                <a16:creationId xmlns:a16="http://schemas.microsoft.com/office/drawing/2014/main" id="{E9A01564-13CB-4203-95FC-74A153B35C14}"/>
              </a:ext>
            </a:extLst>
          </p:cNvPr>
          <p:cNvPicPr>
            <a:picLocks noChangeAspect="1"/>
          </p:cNvPicPr>
          <p:nvPr userDrawn="1"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5BEBDC-D372-439D-BE3F-D0014E9F9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4B3C6A2-8A7D-4D37-85A3-E38FFE758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4B6028D-345E-4983-9377-3B51E8C6D9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6113" y="1873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33DB1DC-11BF-4585-868B-306EA823E62F}" type="datetime1">
              <a:rPr lang="fi-FI" smtClean="0"/>
              <a:t>10.2.2026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F7B2924-DE79-4005-AE54-8E1CC0EEDC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6113" y="63119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6B37718-6688-4F18-A3A4-5BFEA6AE51A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4880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649" r:id="rId13"/>
    <p:sldLayoutId id="2147483650" r:id="rId14"/>
    <p:sldLayoutId id="2147483713" r:id="rId15"/>
    <p:sldLayoutId id="2147483675" r:id="rId16"/>
    <p:sldLayoutId id="2147483652" r:id="rId17"/>
    <p:sldLayoutId id="2147483676" r:id="rId18"/>
    <p:sldLayoutId id="2147483651" r:id="rId19"/>
    <p:sldLayoutId id="2147483679" r:id="rId20"/>
    <p:sldLayoutId id="2147483680" r:id="rId21"/>
    <p:sldLayoutId id="2147483681" r:id="rId22"/>
    <p:sldLayoutId id="2147483682" r:id="rId23"/>
    <p:sldLayoutId id="2147483656" r:id="rId24"/>
    <p:sldLayoutId id="2147483677" r:id="rId25"/>
    <p:sldLayoutId id="2147483678" r:id="rId26"/>
    <p:sldLayoutId id="2147483683" r:id="rId27"/>
    <p:sldLayoutId id="2147483684" r:id="rId28"/>
    <p:sldLayoutId id="2147483685" r:id="rId29"/>
    <p:sldLayoutId id="2147483686" r:id="rId30"/>
    <p:sldLayoutId id="2147483687" r:id="rId31"/>
    <p:sldLayoutId id="2147483688" r:id="rId32"/>
    <p:sldLayoutId id="2147483689" r:id="rId33"/>
    <p:sldLayoutId id="2147483690" r:id="rId34"/>
    <p:sldLayoutId id="2147483691" r:id="rId35"/>
    <p:sldLayoutId id="2147483692" r:id="rId36"/>
    <p:sldLayoutId id="2147483693" r:id="rId37"/>
    <p:sldLayoutId id="2147483694" r:id="rId38"/>
    <p:sldLayoutId id="2147483695" r:id="rId39"/>
    <p:sldLayoutId id="2147483696" r:id="rId40"/>
    <p:sldLayoutId id="2147483697" r:id="rId41"/>
    <p:sldLayoutId id="2147483698" r:id="rId42"/>
    <p:sldLayoutId id="2147483699" r:id="rId43"/>
    <p:sldLayoutId id="2147483702" r:id="rId44"/>
    <p:sldLayoutId id="2147483700" r:id="rId45"/>
    <p:sldLayoutId id="2147483701" r:id="rId46"/>
    <p:sldLayoutId id="2147483736" r:id="rId47"/>
    <p:sldLayoutId id="2147483723" r:id="rId4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i-FI" sz="3600" b="1" kern="1200" dirty="0" smtClean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26" Type="http://schemas.openxmlformats.org/officeDocument/2006/relationships/image" Target="../media/image69.png"/><Relationship Id="rId39" Type="http://schemas.openxmlformats.org/officeDocument/2006/relationships/image" Target="../media/image82.png"/><Relationship Id="rId21" Type="http://schemas.openxmlformats.org/officeDocument/2006/relationships/image" Target="../media/image64.png"/><Relationship Id="rId34" Type="http://schemas.openxmlformats.org/officeDocument/2006/relationships/image" Target="../media/image77.png"/><Relationship Id="rId42" Type="http://schemas.openxmlformats.org/officeDocument/2006/relationships/image" Target="../media/image85.png"/><Relationship Id="rId47" Type="http://schemas.openxmlformats.org/officeDocument/2006/relationships/image" Target="../media/image90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6" Type="http://schemas.openxmlformats.org/officeDocument/2006/relationships/image" Target="../media/image59.png"/><Relationship Id="rId29" Type="http://schemas.openxmlformats.org/officeDocument/2006/relationships/image" Target="../media/image72.png"/><Relationship Id="rId11" Type="http://schemas.openxmlformats.org/officeDocument/2006/relationships/image" Target="../media/image54.png"/><Relationship Id="rId24" Type="http://schemas.openxmlformats.org/officeDocument/2006/relationships/image" Target="../media/image67.png"/><Relationship Id="rId32" Type="http://schemas.openxmlformats.org/officeDocument/2006/relationships/image" Target="../media/image75.png"/><Relationship Id="rId37" Type="http://schemas.openxmlformats.org/officeDocument/2006/relationships/image" Target="../media/image80.png"/><Relationship Id="rId40" Type="http://schemas.openxmlformats.org/officeDocument/2006/relationships/image" Target="../media/image83.png"/><Relationship Id="rId45" Type="http://schemas.openxmlformats.org/officeDocument/2006/relationships/image" Target="../media/image88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23" Type="http://schemas.openxmlformats.org/officeDocument/2006/relationships/image" Target="../media/image66.png"/><Relationship Id="rId28" Type="http://schemas.openxmlformats.org/officeDocument/2006/relationships/image" Target="../media/image71.png"/><Relationship Id="rId36" Type="http://schemas.openxmlformats.org/officeDocument/2006/relationships/image" Target="../media/image79.png"/><Relationship Id="rId49" Type="http://schemas.openxmlformats.org/officeDocument/2006/relationships/image" Target="../media/image92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31" Type="http://schemas.openxmlformats.org/officeDocument/2006/relationships/image" Target="../media/image74.png"/><Relationship Id="rId44" Type="http://schemas.openxmlformats.org/officeDocument/2006/relationships/image" Target="../media/image87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Relationship Id="rId22" Type="http://schemas.openxmlformats.org/officeDocument/2006/relationships/image" Target="../media/image65.png"/><Relationship Id="rId27" Type="http://schemas.openxmlformats.org/officeDocument/2006/relationships/image" Target="../media/image70.png"/><Relationship Id="rId30" Type="http://schemas.openxmlformats.org/officeDocument/2006/relationships/image" Target="../media/image73.png"/><Relationship Id="rId35" Type="http://schemas.openxmlformats.org/officeDocument/2006/relationships/image" Target="../media/image78.png"/><Relationship Id="rId43" Type="http://schemas.openxmlformats.org/officeDocument/2006/relationships/image" Target="../media/image86.png"/><Relationship Id="rId48" Type="http://schemas.openxmlformats.org/officeDocument/2006/relationships/image" Target="../media/image91.png"/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5" Type="http://schemas.openxmlformats.org/officeDocument/2006/relationships/image" Target="../media/image68.png"/><Relationship Id="rId33" Type="http://schemas.openxmlformats.org/officeDocument/2006/relationships/image" Target="../media/image76.png"/><Relationship Id="rId38" Type="http://schemas.openxmlformats.org/officeDocument/2006/relationships/image" Target="../media/image81.png"/><Relationship Id="rId46" Type="http://schemas.openxmlformats.org/officeDocument/2006/relationships/image" Target="../media/image89.png"/><Relationship Id="rId20" Type="http://schemas.openxmlformats.org/officeDocument/2006/relationships/image" Target="../media/image63.png"/><Relationship Id="rId41" Type="http://schemas.openxmlformats.org/officeDocument/2006/relationships/image" Target="../media/image84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0.jpg"/><Relationship Id="rId5" Type="http://schemas.openxmlformats.org/officeDocument/2006/relationships/image" Target="../media/image109.jpg"/><Relationship Id="rId4" Type="http://schemas.openxmlformats.org/officeDocument/2006/relationships/image" Target="../media/image10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A7D3CBC1-255B-B228-F60D-B5F11958D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" t="20188" r="2984"/>
          <a:stretch>
            <a:fillRect/>
          </a:stretch>
        </p:blipFill>
        <p:spPr>
          <a:xfrm>
            <a:off x="-22092" y="0"/>
            <a:ext cx="12210533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910D977-B541-3DC9-6A4A-6E1EE8F87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882" y="3000477"/>
            <a:ext cx="9000015" cy="1888489"/>
          </a:xfrm>
          <a:effectLst>
            <a:outerShdw blurRad="88900" dist="50800" dir="5400000" algn="ctr" rotWithShape="0">
              <a:schemeClr val="tx1">
                <a:alpha val="66000"/>
              </a:schemeClr>
            </a:outerShdw>
          </a:effectLst>
        </p:spPr>
        <p:txBody>
          <a:bodyPr>
            <a:noAutofit/>
          </a:bodyPr>
          <a:lstStyle/>
          <a:p>
            <a:r>
              <a:rPr lang="sv-SE" sz="6600" dirty="0"/>
              <a:t>Allmänt stöd där behovet är störst</a:t>
            </a:r>
            <a:endParaRPr lang="fi-FI" sz="660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98FA10-12DF-3836-BA2F-94CC9E0556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4305" y="4977104"/>
            <a:ext cx="6643171" cy="794633"/>
          </a:xfrm>
          <a:effectLst>
            <a:outerShdw blurRad="76200" dist="50800" dir="5400000" algn="ctr" rotWithShape="0">
              <a:schemeClr val="tx1">
                <a:alpha val="72000"/>
              </a:schemeClr>
            </a:outerShdw>
          </a:effectLst>
        </p:spPr>
        <p:txBody>
          <a:bodyPr>
            <a:noAutofit/>
          </a:bodyPr>
          <a:lstStyle/>
          <a:p>
            <a:r>
              <a:rPr lang="fi-FI" sz="2800" dirty="0" err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Så</a:t>
            </a:r>
            <a:r>
              <a:rPr lang="fi-FI" sz="28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i-FI" sz="2800" dirty="0" err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här</a:t>
            </a:r>
            <a:r>
              <a:rPr lang="fi-FI" sz="28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i-FI" sz="2800" dirty="0" err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verkar</a:t>
            </a:r>
            <a:r>
              <a:rPr lang="fi-FI" sz="28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i-FI" sz="2800" dirty="0" err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Finska</a:t>
            </a:r>
            <a:r>
              <a:rPr lang="fi-FI" sz="28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i-FI" sz="2800" dirty="0" err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Missionssällskapet</a:t>
            </a:r>
            <a:r>
              <a:rPr lang="fi-FI" sz="28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i-FI" sz="2800" dirty="0" err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på</a:t>
            </a:r>
            <a:r>
              <a:rPr lang="fi-FI" sz="28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i-FI" sz="2800" dirty="0" err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olika</a:t>
            </a:r>
            <a:r>
              <a:rPr lang="fi-FI" sz="28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fi-FI" sz="2800" dirty="0" err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håll</a:t>
            </a:r>
            <a:r>
              <a:rPr lang="fi-FI" sz="28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i </a:t>
            </a:r>
            <a:r>
              <a:rPr lang="fi-FI" sz="2800" dirty="0" err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världen</a:t>
            </a:r>
            <a:r>
              <a:rPr lang="fi-FI" sz="2800" dirty="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.</a:t>
            </a:r>
            <a:endParaRPr lang="fi-FI" sz="280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85DB9EE-1C18-F40A-A22A-C8225D295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0"/>
          <a:stretch>
            <a:fillRect/>
          </a:stretch>
        </p:blipFill>
        <p:spPr>
          <a:xfrm>
            <a:off x="0" y="5468114"/>
            <a:ext cx="12192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90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168F5-6BCA-1E3D-8F15-D2C4718C3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A6556B6C-F97A-FEF5-5D95-0971D316AF5B}"/>
              </a:ext>
            </a:extLst>
          </p:cNvPr>
          <p:cNvSpPr txBox="1"/>
          <p:nvPr/>
        </p:nvSpPr>
        <p:spPr>
          <a:xfrm>
            <a:off x="1871238" y="2722127"/>
            <a:ext cx="900135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850" indent="-3635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v-FI" sz="2400" dirty="0"/>
              <a:t>Vi stöder lokala kyrkor i deras arbete.</a:t>
            </a:r>
          </a:p>
          <a:p>
            <a:pPr marL="450850" indent="-3635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v-SE" sz="2400" dirty="0"/>
              <a:t>Vi främjar rättigheterna för människor i utsatta positioner.</a:t>
            </a:r>
          </a:p>
          <a:p>
            <a:pPr marL="450850" indent="-3635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v-FI" sz="2400" dirty="0"/>
              <a:t>Vi arbetar för fred och försoning. </a:t>
            </a:r>
          </a:p>
          <a:p>
            <a:pPr marL="450850" indent="-3635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v-FI" sz="2400" dirty="0"/>
              <a:t>Vi ger humanitärt bistånd: stöd vid kriser och utbildning i krisberedskap.</a:t>
            </a:r>
          </a:p>
          <a:p>
            <a:pPr marL="450850" indent="-363538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v-FI" sz="2400" dirty="0"/>
              <a:t>Vi bedriver arbete i Finland: missionsfostran, ungdomsarbete, församlingsbesök, påverkansarbete m.m.</a:t>
            </a:r>
            <a:endParaRPr lang="fi-FI" sz="2400" dirty="0"/>
          </a:p>
        </p:txBody>
      </p:sp>
      <p:sp>
        <p:nvSpPr>
          <p:cNvPr id="23" name="Otsikko 22">
            <a:extLst>
              <a:ext uri="{FF2B5EF4-FFF2-40B4-BE49-F238E27FC236}">
                <a16:creationId xmlns:a16="http://schemas.microsoft.com/office/drawing/2014/main" id="{7DBC2B0C-04CA-0898-CE1A-D454F4FB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291" y="882501"/>
            <a:ext cx="9882321" cy="1495284"/>
          </a:xfrm>
        </p:spPr>
        <p:txBody>
          <a:bodyPr>
            <a:normAutofit fontScale="90000"/>
          </a:bodyPr>
          <a:lstStyle/>
          <a:p>
            <a:r>
              <a:rPr lang="sv-FI" noProof="0" dirty="0">
                <a:solidFill>
                  <a:schemeClr val="tx1"/>
                </a:solidFill>
              </a:rPr>
              <a:t>Missionssällskapet är en av kyrkans missionsorganisationer och en av Finlands största aktörer inom utvecklingssamarbete </a:t>
            </a:r>
          </a:p>
        </p:txBody>
      </p:sp>
      <p:pic>
        <p:nvPicPr>
          <p:cNvPr id="2" name="Kuva 1" descr="Kuva, joka sisältää kohteen symboli, kuvakaappaus, ympyrä, Grafiikka&#10;&#10;Kuvaus luotu automaattisesti">
            <a:extLst>
              <a:ext uri="{FF2B5EF4-FFF2-40B4-BE49-F238E27FC236}">
                <a16:creationId xmlns:a16="http://schemas.microsoft.com/office/drawing/2014/main" id="{57DB564D-D956-68E7-E73C-79ED31089EF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735" y="5392311"/>
            <a:ext cx="1409262" cy="122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07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00C96585-B389-FE76-EF3A-61BD1B2A9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52" name="object 103">
            <a:extLst>
              <a:ext uri="{FF2B5EF4-FFF2-40B4-BE49-F238E27FC236}">
                <a16:creationId xmlns:a16="http://schemas.microsoft.com/office/drawing/2014/main" id="{B106EAB2-45B8-51E7-CEF1-165F92FBBEBF}"/>
              </a:ext>
            </a:extLst>
          </p:cNvPr>
          <p:cNvSpPr/>
          <p:nvPr/>
        </p:nvSpPr>
        <p:spPr>
          <a:xfrm>
            <a:off x="4707473" y="1175590"/>
            <a:ext cx="2037882" cy="333089"/>
          </a:xfrm>
          <a:custGeom>
            <a:avLst/>
            <a:gdLst/>
            <a:ahLst/>
            <a:cxnLst/>
            <a:rect l="l" t="t" r="r" b="b"/>
            <a:pathLst>
              <a:path w="1719579" h="146685">
                <a:moveTo>
                  <a:pt x="132003" y="51142"/>
                </a:moveTo>
                <a:lnTo>
                  <a:pt x="109982" y="14097"/>
                </a:lnTo>
                <a:lnTo>
                  <a:pt x="83591" y="4483"/>
                </a:lnTo>
                <a:lnTo>
                  <a:pt x="83591" y="53848"/>
                </a:lnTo>
                <a:lnTo>
                  <a:pt x="83591" y="58343"/>
                </a:lnTo>
                <a:lnTo>
                  <a:pt x="69761" y="72974"/>
                </a:lnTo>
                <a:lnTo>
                  <a:pt x="64414" y="72567"/>
                </a:lnTo>
                <a:lnTo>
                  <a:pt x="47180" y="72567"/>
                </a:lnTo>
                <a:lnTo>
                  <a:pt x="47180" y="39662"/>
                </a:lnTo>
                <a:lnTo>
                  <a:pt x="64414" y="39662"/>
                </a:lnTo>
                <a:lnTo>
                  <a:pt x="69748" y="39281"/>
                </a:lnTo>
                <a:lnTo>
                  <a:pt x="83591" y="53848"/>
                </a:lnTo>
                <a:lnTo>
                  <a:pt x="83591" y="4483"/>
                </a:lnTo>
                <a:lnTo>
                  <a:pt x="76200" y="3467"/>
                </a:lnTo>
                <a:lnTo>
                  <a:pt x="67513" y="3200"/>
                </a:lnTo>
                <a:lnTo>
                  <a:pt x="0" y="3200"/>
                </a:lnTo>
                <a:lnTo>
                  <a:pt x="0" y="143446"/>
                </a:lnTo>
                <a:lnTo>
                  <a:pt x="47332" y="143446"/>
                </a:lnTo>
                <a:lnTo>
                  <a:pt x="47332" y="108991"/>
                </a:lnTo>
                <a:lnTo>
                  <a:pt x="67373" y="108991"/>
                </a:lnTo>
                <a:lnTo>
                  <a:pt x="105791" y="100634"/>
                </a:lnTo>
                <a:lnTo>
                  <a:pt x="129159" y="72974"/>
                </a:lnTo>
                <a:lnTo>
                  <a:pt x="131292" y="65900"/>
                </a:lnTo>
                <a:lnTo>
                  <a:pt x="132003" y="61048"/>
                </a:lnTo>
                <a:lnTo>
                  <a:pt x="132003" y="51142"/>
                </a:lnTo>
                <a:close/>
              </a:path>
              <a:path w="1719579" h="146685">
                <a:moveTo>
                  <a:pt x="282917" y="51142"/>
                </a:moveTo>
                <a:lnTo>
                  <a:pt x="260883" y="14097"/>
                </a:lnTo>
                <a:lnTo>
                  <a:pt x="234505" y="4483"/>
                </a:lnTo>
                <a:lnTo>
                  <a:pt x="234505" y="53848"/>
                </a:lnTo>
                <a:lnTo>
                  <a:pt x="234505" y="58343"/>
                </a:lnTo>
                <a:lnTo>
                  <a:pt x="220649" y="72986"/>
                </a:lnTo>
                <a:lnTo>
                  <a:pt x="215277" y="72567"/>
                </a:lnTo>
                <a:lnTo>
                  <a:pt x="198043" y="72567"/>
                </a:lnTo>
                <a:lnTo>
                  <a:pt x="198043" y="39662"/>
                </a:lnTo>
                <a:lnTo>
                  <a:pt x="215277" y="39662"/>
                </a:lnTo>
                <a:lnTo>
                  <a:pt x="220624" y="39268"/>
                </a:lnTo>
                <a:lnTo>
                  <a:pt x="234505" y="53848"/>
                </a:lnTo>
                <a:lnTo>
                  <a:pt x="234505" y="4483"/>
                </a:lnTo>
                <a:lnTo>
                  <a:pt x="227037" y="3467"/>
                </a:lnTo>
                <a:lnTo>
                  <a:pt x="218325" y="3200"/>
                </a:lnTo>
                <a:lnTo>
                  <a:pt x="150812" y="3200"/>
                </a:lnTo>
                <a:lnTo>
                  <a:pt x="150812" y="143446"/>
                </a:lnTo>
                <a:lnTo>
                  <a:pt x="198247" y="143446"/>
                </a:lnTo>
                <a:lnTo>
                  <a:pt x="198247" y="108991"/>
                </a:lnTo>
                <a:lnTo>
                  <a:pt x="218274" y="108991"/>
                </a:lnTo>
                <a:lnTo>
                  <a:pt x="256705" y="100634"/>
                </a:lnTo>
                <a:lnTo>
                  <a:pt x="282194" y="65900"/>
                </a:lnTo>
                <a:lnTo>
                  <a:pt x="282917" y="61048"/>
                </a:lnTo>
                <a:lnTo>
                  <a:pt x="282917" y="51142"/>
                </a:lnTo>
                <a:close/>
              </a:path>
              <a:path w="1719579" h="146685">
                <a:moveTo>
                  <a:pt x="448424" y="143446"/>
                </a:moveTo>
                <a:lnTo>
                  <a:pt x="437743" y="118999"/>
                </a:lnTo>
                <a:lnTo>
                  <a:pt x="422859" y="84950"/>
                </a:lnTo>
                <a:lnTo>
                  <a:pt x="407530" y="49885"/>
                </a:lnTo>
                <a:lnTo>
                  <a:pt x="387121" y="3200"/>
                </a:lnTo>
                <a:lnTo>
                  <a:pt x="377101" y="3200"/>
                </a:lnTo>
                <a:lnTo>
                  <a:pt x="377101" y="84950"/>
                </a:lnTo>
                <a:lnTo>
                  <a:pt x="349859" y="84950"/>
                </a:lnTo>
                <a:lnTo>
                  <a:pt x="363486" y="49885"/>
                </a:lnTo>
                <a:lnTo>
                  <a:pt x="377101" y="84950"/>
                </a:lnTo>
                <a:lnTo>
                  <a:pt x="377101" y="3200"/>
                </a:lnTo>
                <a:lnTo>
                  <a:pt x="340639" y="3200"/>
                </a:lnTo>
                <a:lnTo>
                  <a:pt x="279336" y="143446"/>
                </a:lnTo>
                <a:lnTo>
                  <a:pt x="327418" y="143446"/>
                </a:lnTo>
                <a:lnTo>
                  <a:pt x="336842" y="118999"/>
                </a:lnTo>
                <a:lnTo>
                  <a:pt x="390131" y="118999"/>
                </a:lnTo>
                <a:lnTo>
                  <a:pt x="399542" y="143446"/>
                </a:lnTo>
                <a:lnTo>
                  <a:pt x="448424" y="143446"/>
                </a:lnTo>
                <a:close/>
              </a:path>
              <a:path w="1719579" h="146685">
                <a:moveTo>
                  <a:pt x="598284" y="3200"/>
                </a:moveTo>
                <a:lnTo>
                  <a:pt x="552208" y="3200"/>
                </a:lnTo>
                <a:lnTo>
                  <a:pt x="552208" y="66916"/>
                </a:lnTo>
                <a:lnTo>
                  <a:pt x="498919" y="3200"/>
                </a:lnTo>
                <a:lnTo>
                  <a:pt x="460044" y="3200"/>
                </a:lnTo>
                <a:lnTo>
                  <a:pt x="460044" y="143446"/>
                </a:lnTo>
                <a:lnTo>
                  <a:pt x="506133" y="143446"/>
                </a:lnTo>
                <a:lnTo>
                  <a:pt x="506133" y="79730"/>
                </a:lnTo>
                <a:lnTo>
                  <a:pt x="559422" y="143446"/>
                </a:lnTo>
                <a:lnTo>
                  <a:pt x="598284" y="143446"/>
                </a:lnTo>
                <a:lnTo>
                  <a:pt x="598284" y="3200"/>
                </a:lnTo>
                <a:close/>
              </a:path>
              <a:path w="1719579" h="146685">
                <a:moveTo>
                  <a:pt x="672414" y="3200"/>
                </a:moveTo>
                <a:lnTo>
                  <a:pt x="625132" y="3200"/>
                </a:lnTo>
                <a:lnTo>
                  <a:pt x="625132" y="143446"/>
                </a:lnTo>
                <a:lnTo>
                  <a:pt x="672414" y="143446"/>
                </a:lnTo>
                <a:lnTo>
                  <a:pt x="672414" y="3200"/>
                </a:lnTo>
                <a:close/>
              </a:path>
              <a:path w="1719579" h="146685">
                <a:moveTo>
                  <a:pt x="846124" y="143446"/>
                </a:moveTo>
                <a:lnTo>
                  <a:pt x="787222" y="64909"/>
                </a:lnTo>
                <a:lnTo>
                  <a:pt x="843318" y="3200"/>
                </a:lnTo>
                <a:lnTo>
                  <a:pt x="791819" y="3200"/>
                </a:lnTo>
                <a:lnTo>
                  <a:pt x="745744" y="54089"/>
                </a:lnTo>
                <a:lnTo>
                  <a:pt x="745744" y="3200"/>
                </a:lnTo>
                <a:lnTo>
                  <a:pt x="699262" y="3200"/>
                </a:lnTo>
                <a:lnTo>
                  <a:pt x="699262" y="143446"/>
                </a:lnTo>
                <a:lnTo>
                  <a:pt x="745744" y="143446"/>
                </a:lnTo>
                <a:lnTo>
                  <a:pt x="745744" y="108788"/>
                </a:lnTo>
                <a:lnTo>
                  <a:pt x="756361" y="96964"/>
                </a:lnTo>
                <a:lnTo>
                  <a:pt x="791425" y="143446"/>
                </a:lnTo>
                <a:lnTo>
                  <a:pt x="846124" y="143446"/>
                </a:lnTo>
                <a:close/>
              </a:path>
              <a:path w="1719579" h="146685">
                <a:moveTo>
                  <a:pt x="903820" y="3200"/>
                </a:moveTo>
                <a:lnTo>
                  <a:pt x="856538" y="3200"/>
                </a:lnTo>
                <a:lnTo>
                  <a:pt x="856538" y="143446"/>
                </a:lnTo>
                <a:lnTo>
                  <a:pt x="903820" y="143446"/>
                </a:lnTo>
                <a:lnTo>
                  <a:pt x="903820" y="3200"/>
                </a:lnTo>
                <a:close/>
              </a:path>
              <a:path w="1719579" h="146685">
                <a:moveTo>
                  <a:pt x="1065098" y="143243"/>
                </a:moveTo>
                <a:lnTo>
                  <a:pt x="1041234" y="108191"/>
                </a:lnTo>
                <a:lnTo>
                  <a:pt x="1035646" y="99974"/>
                </a:lnTo>
                <a:lnTo>
                  <a:pt x="1041527" y="96583"/>
                </a:lnTo>
                <a:lnTo>
                  <a:pt x="1046759" y="92481"/>
                </a:lnTo>
                <a:lnTo>
                  <a:pt x="1051344" y="87668"/>
                </a:lnTo>
                <a:lnTo>
                  <a:pt x="1055281" y="82143"/>
                </a:lnTo>
                <a:lnTo>
                  <a:pt x="1058392" y="75946"/>
                </a:lnTo>
                <a:lnTo>
                  <a:pt x="1059383" y="72999"/>
                </a:lnTo>
                <a:lnTo>
                  <a:pt x="1060564" y="69507"/>
                </a:lnTo>
                <a:lnTo>
                  <a:pt x="1061796" y="62826"/>
                </a:lnTo>
                <a:lnTo>
                  <a:pt x="1062088" y="55892"/>
                </a:lnTo>
                <a:lnTo>
                  <a:pt x="1062253" y="50952"/>
                </a:lnTo>
                <a:lnTo>
                  <a:pt x="1061681" y="46101"/>
                </a:lnTo>
                <a:lnTo>
                  <a:pt x="1040803" y="13817"/>
                </a:lnTo>
                <a:lnTo>
                  <a:pt x="1014412" y="4279"/>
                </a:lnTo>
                <a:lnTo>
                  <a:pt x="1014412" y="53886"/>
                </a:lnTo>
                <a:lnTo>
                  <a:pt x="1014412" y="58394"/>
                </a:lnTo>
                <a:lnTo>
                  <a:pt x="1000544" y="72999"/>
                </a:lnTo>
                <a:lnTo>
                  <a:pt x="995172" y="72567"/>
                </a:lnTo>
                <a:lnTo>
                  <a:pt x="977950" y="72567"/>
                </a:lnTo>
                <a:lnTo>
                  <a:pt x="977950" y="39662"/>
                </a:lnTo>
                <a:lnTo>
                  <a:pt x="995172" y="39662"/>
                </a:lnTo>
                <a:lnTo>
                  <a:pt x="1000531" y="39268"/>
                </a:lnTo>
                <a:lnTo>
                  <a:pt x="1005344" y="40703"/>
                </a:lnTo>
                <a:lnTo>
                  <a:pt x="1009599" y="43980"/>
                </a:lnTo>
                <a:lnTo>
                  <a:pt x="1011148" y="45669"/>
                </a:lnTo>
                <a:lnTo>
                  <a:pt x="1012329" y="47536"/>
                </a:lnTo>
                <a:lnTo>
                  <a:pt x="1013993" y="51714"/>
                </a:lnTo>
                <a:lnTo>
                  <a:pt x="1014412" y="53886"/>
                </a:lnTo>
                <a:lnTo>
                  <a:pt x="1014412" y="4279"/>
                </a:lnTo>
                <a:lnTo>
                  <a:pt x="1006906" y="3263"/>
                </a:lnTo>
                <a:lnTo>
                  <a:pt x="998181" y="2997"/>
                </a:lnTo>
                <a:lnTo>
                  <a:pt x="930668" y="2997"/>
                </a:lnTo>
                <a:lnTo>
                  <a:pt x="930668" y="143243"/>
                </a:lnTo>
                <a:lnTo>
                  <a:pt x="977950" y="143243"/>
                </a:lnTo>
                <a:lnTo>
                  <a:pt x="977950" y="108191"/>
                </a:lnTo>
                <a:lnTo>
                  <a:pt x="990765" y="108191"/>
                </a:lnTo>
                <a:lnTo>
                  <a:pt x="1014615" y="143243"/>
                </a:lnTo>
                <a:lnTo>
                  <a:pt x="1065098" y="143243"/>
                </a:lnTo>
                <a:close/>
              </a:path>
              <a:path w="1719579" h="146685">
                <a:moveTo>
                  <a:pt x="1230782" y="143446"/>
                </a:moveTo>
                <a:lnTo>
                  <a:pt x="1171879" y="64909"/>
                </a:lnTo>
                <a:lnTo>
                  <a:pt x="1227975" y="3200"/>
                </a:lnTo>
                <a:lnTo>
                  <a:pt x="1176489" y="3200"/>
                </a:lnTo>
                <a:lnTo>
                  <a:pt x="1130414" y="54089"/>
                </a:lnTo>
                <a:lnTo>
                  <a:pt x="1130414" y="3200"/>
                </a:lnTo>
                <a:lnTo>
                  <a:pt x="1083932" y="3200"/>
                </a:lnTo>
                <a:lnTo>
                  <a:pt x="1083932" y="143446"/>
                </a:lnTo>
                <a:lnTo>
                  <a:pt x="1130414" y="143446"/>
                </a:lnTo>
                <a:lnTo>
                  <a:pt x="1130414" y="108788"/>
                </a:lnTo>
                <a:lnTo>
                  <a:pt x="1141031" y="96964"/>
                </a:lnTo>
                <a:lnTo>
                  <a:pt x="1176096" y="143446"/>
                </a:lnTo>
                <a:lnTo>
                  <a:pt x="1230782" y="143446"/>
                </a:lnTo>
                <a:close/>
              </a:path>
              <a:path w="1719579" h="146685">
                <a:moveTo>
                  <a:pt x="1387957" y="143446"/>
                </a:moveTo>
                <a:lnTo>
                  <a:pt x="1329258" y="64909"/>
                </a:lnTo>
                <a:lnTo>
                  <a:pt x="1385354" y="3200"/>
                </a:lnTo>
                <a:lnTo>
                  <a:pt x="1333868" y="3200"/>
                </a:lnTo>
                <a:lnTo>
                  <a:pt x="1287780" y="54089"/>
                </a:lnTo>
                <a:lnTo>
                  <a:pt x="1287780" y="3200"/>
                </a:lnTo>
                <a:lnTo>
                  <a:pt x="1241209" y="3200"/>
                </a:lnTo>
                <a:lnTo>
                  <a:pt x="1241209" y="143446"/>
                </a:lnTo>
                <a:lnTo>
                  <a:pt x="1287780" y="143446"/>
                </a:lnTo>
                <a:lnTo>
                  <a:pt x="1287780" y="108788"/>
                </a:lnTo>
                <a:lnTo>
                  <a:pt x="1298308" y="96964"/>
                </a:lnTo>
                <a:lnTo>
                  <a:pt x="1333360" y="143446"/>
                </a:lnTo>
                <a:lnTo>
                  <a:pt x="1387957" y="143446"/>
                </a:lnTo>
                <a:close/>
              </a:path>
              <a:path w="1719579" h="146685">
                <a:moveTo>
                  <a:pt x="1546656" y="66725"/>
                </a:moveTo>
                <a:lnTo>
                  <a:pt x="1545767" y="60236"/>
                </a:lnTo>
                <a:lnTo>
                  <a:pt x="1542186" y="47523"/>
                </a:lnTo>
                <a:lnTo>
                  <a:pt x="1539582" y="41529"/>
                </a:lnTo>
                <a:lnTo>
                  <a:pt x="1537550" y="38214"/>
                </a:lnTo>
                <a:lnTo>
                  <a:pt x="1532699" y="30251"/>
                </a:lnTo>
                <a:lnTo>
                  <a:pt x="1498422" y="5524"/>
                </a:lnTo>
                <a:lnTo>
                  <a:pt x="1498422" y="66725"/>
                </a:lnTo>
                <a:lnTo>
                  <a:pt x="1498422" y="79933"/>
                </a:lnTo>
                <a:lnTo>
                  <a:pt x="1483004" y="104025"/>
                </a:lnTo>
                <a:lnTo>
                  <a:pt x="1478203" y="106895"/>
                </a:lnTo>
                <a:lnTo>
                  <a:pt x="1472895" y="108331"/>
                </a:lnTo>
                <a:lnTo>
                  <a:pt x="1461503" y="108331"/>
                </a:lnTo>
                <a:lnTo>
                  <a:pt x="1435773" y="79933"/>
                </a:lnTo>
                <a:lnTo>
                  <a:pt x="1435760" y="66725"/>
                </a:lnTo>
                <a:lnTo>
                  <a:pt x="1437132" y="60655"/>
                </a:lnTo>
                <a:lnTo>
                  <a:pt x="1461503" y="38214"/>
                </a:lnTo>
                <a:lnTo>
                  <a:pt x="1472895" y="38214"/>
                </a:lnTo>
                <a:lnTo>
                  <a:pt x="1498422" y="66725"/>
                </a:lnTo>
                <a:lnTo>
                  <a:pt x="1498422" y="5524"/>
                </a:lnTo>
                <a:lnTo>
                  <a:pt x="1497901" y="5295"/>
                </a:lnTo>
                <a:lnTo>
                  <a:pt x="1487881" y="2349"/>
                </a:lnTo>
                <a:lnTo>
                  <a:pt x="1477568" y="584"/>
                </a:lnTo>
                <a:lnTo>
                  <a:pt x="1466989" y="0"/>
                </a:lnTo>
                <a:lnTo>
                  <a:pt x="1456423" y="584"/>
                </a:lnTo>
                <a:lnTo>
                  <a:pt x="1415097" y="16192"/>
                </a:lnTo>
                <a:lnTo>
                  <a:pt x="1391805" y="47523"/>
                </a:lnTo>
                <a:lnTo>
                  <a:pt x="1387335" y="66725"/>
                </a:lnTo>
                <a:lnTo>
                  <a:pt x="1387335" y="79933"/>
                </a:lnTo>
                <a:lnTo>
                  <a:pt x="1401292" y="116395"/>
                </a:lnTo>
                <a:lnTo>
                  <a:pt x="1436090" y="141351"/>
                </a:lnTo>
                <a:lnTo>
                  <a:pt x="1466989" y="146646"/>
                </a:lnTo>
                <a:lnTo>
                  <a:pt x="1477568" y="146062"/>
                </a:lnTo>
                <a:lnTo>
                  <a:pt x="1518894" y="130454"/>
                </a:lnTo>
                <a:lnTo>
                  <a:pt x="1537614" y="108331"/>
                </a:lnTo>
                <a:lnTo>
                  <a:pt x="1539582" y="105117"/>
                </a:lnTo>
                <a:lnTo>
                  <a:pt x="1542186" y="99123"/>
                </a:lnTo>
                <a:lnTo>
                  <a:pt x="1545767" y="86410"/>
                </a:lnTo>
                <a:lnTo>
                  <a:pt x="1546656" y="79933"/>
                </a:lnTo>
                <a:lnTo>
                  <a:pt x="1546656" y="66725"/>
                </a:lnTo>
                <a:close/>
              </a:path>
              <a:path w="1719579" h="146685">
                <a:moveTo>
                  <a:pt x="1719237" y="143446"/>
                </a:moveTo>
                <a:lnTo>
                  <a:pt x="1708543" y="118999"/>
                </a:lnTo>
                <a:lnTo>
                  <a:pt x="1693659" y="84950"/>
                </a:lnTo>
                <a:lnTo>
                  <a:pt x="1678330" y="49885"/>
                </a:lnTo>
                <a:lnTo>
                  <a:pt x="1657921" y="3200"/>
                </a:lnTo>
                <a:lnTo>
                  <a:pt x="1647913" y="3200"/>
                </a:lnTo>
                <a:lnTo>
                  <a:pt x="1647913" y="84950"/>
                </a:lnTo>
                <a:lnTo>
                  <a:pt x="1620659" y="84950"/>
                </a:lnTo>
                <a:lnTo>
                  <a:pt x="1634286" y="49885"/>
                </a:lnTo>
                <a:lnTo>
                  <a:pt x="1647913" y="84950"/>
                </a:lnTo>
                <a:lnTo>
                  <a:pt x="1647913" y="3200"/>
                </a:lnTo>
                <a:lnTo>
                  <a:pt x="1611452" y="3200"/>
                </a:lnTo>
                <a:lnTo>
                  <a:pt x="1550136" y="143446"/>
                </a:lnTo>
                <a:lnTo>
                  <a:pt x="1598218" y="143446"/>
                </a:lnTo>
                <a:lnTo>
                  <a:pt x="1607642" y="118999"/>
                </a:lnTo>
                <a:lnTo>
                  <a:pt x="1660931" y="118999"/>
                </a:lnTo>
                <a:lnTo>
                  <a:pt x="1670354" y="143446"/>
                </a:lnTo>
                <a:lnTo>
                  <a:pt x="1719237" y="1434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73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8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GRUNDAT</a:t>
            </a:r>
            <a:endParaRPr kumimoji="0" sz="1880" b="0" i="0" u="none" strike="noStrike" kern="0" cap="none" spc="1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53F6C821-5FE2-419C-01D4-3FBC77940411}"/>
              </a:ext>
            </a:extLst>
          </p:cNvPr>
          <p:cNvSpPr/>
          <p:nvPr/>
        </p:nvSpPr>
        <p:spPr>
          <a:xfrm>
            <a:off x="1101688" y="1047556"/>
            <a:ext cx="10158632" cy="52207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FI" dirty="0"/>
          </a:p>
        </p:txBody>
      </p:sp>
      <p:grpSp>
        <p:nvGrpSpPr>
          <p:cNvPr id="2" name="object 2"/>
          <p:cNvGrpSpPr/>
          <p:nvPr/>
        </p:nvGrpSpPr>
        <p:grpSpPr>
          <a:xfrm>
            <a:off x="1116300" y="795130"/>
            <a:ext cx="10561664" cy="5526155"/>
            <a:chOff x="908507" y="915250"/>
            <a:chExt cx="8554466" cy="41852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20503" y="1145076"/>
              <a:ext cx="836551" cy="105583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18527" y="1746630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4" h="300989">
                  <a:moveTo>
                    <a:pt x="102870" y="163880"/>
                  </a:moveTo>
                  <a:lnTo>
                    <a:pt x="86436" y="163880"/>
                  </a:lnTo>
                  <a:lnTo>
                    <a:pt x="86436" y="300913"/>
                  </a:lnTo>
                  <a:lnTo>
                    <a:pt x="102870" y="300913"/>
                  </a:lnTo>
                  <a:lnTo>
                    <a:pt x="102870" y="163880"/>
                  </a:lnTo>
                  <a:close/>
                </a:path>
                <a:path w="413384" h="300989">
                  <a:moveTo>
                    <a:pt x="240322" y="122288"/>
                  </a:moveTo>
                  <a:lnTo>
                    <a:pt x="239623" y="120142"/>
                  </a:lnTo>
                  <a:lnTo>
                    <a:pt x="237947" y="118300"/>
                  </a:lnTo>
                  <a:lnTo>
                    <a:pt x="212394" y="80111"/>
                  </a:lnTo>
                  <a:lnTo>
                    <a:pt x="186461" y="42214"/>
                  </a:lnTo>
                  <a:lnTo>
                    <a:pt x="155676" y="11125"/>
                  </a:lnTo>
                  <a:lnTo>
                    <a:pt x="116344" y="88"/>
                  </a:lnTo>
                  <a:lnTo>
                    <a:pt x="57048" y="101"/>
                  </a:lnTo>
                  <a:lnTo>
                    <a:pt x="53340" y="482"/>
                  </a:lnTo>
                  <a:lnTo>
                    <a:pt x="49669" y="1244"/>
                  </a:lnTo>
                  <a:lnTo>
                    <a:pt x="42583" y="2540"/>
                  </a:lnTo>
                  <a:lnTo>
                    <a:pt x="9118" y="28206"/>
                  </a:lnTo>
                  <a:lnTo>
                    <a:pt x="0" y="55054"/>
                  </a:lnTo>
                  <a:lnTo>
                    <a:pt x="190" y="62255"/>
                  </a:lnTo>
                  <a:lnTo>
                    <a:pt x="355" y="110109"/>
                  </a:lnTo>
                  <a:lnTo>
                    <a:pt x="190" y="126060"/>
                  </a:lnTo>
                  <a:lnTo>
                    <a:pt x="228" y="130784"/>
                  </a:lnTo>
                  <a:lnTo>
                    <a:pt x="977" y="135394"/>
                  </a:lnTo>
                  <a:lnTo>
                    <a:pt x="26301" y="167538"/>
                  </a:lnTo>
                  <a:lnTo>
                    <a:pt x="32016" y="169430"/>
                  </a:lnTo>
                  <a:lnTo>
                    <a:pt x="33032" y="170103"/>
                  </a:lnTo>
                  <a:lnTo>
                    <a:pt x="34505" y="172262"/>
                  </a:lnTo>
                  <a:lnTo>
                    <a:pt x="34785" y="173456"/>
                  </a:lnTo>
                  <a:lnTo>
                    <a:pt x="34594" y="174752"/>
                  </a:lnTo>
                  <a:lnTo>
                    <a:pt x="34594" y="300812"/>
                  </a:lnTo>
                  <a:lnTo>
                    <a:pt x="50977" y="300812"/>
                  </a:lnTo>
                  <a:lnTo>
                    <a:pt x="50977" y="74472"/>
                  </a:lnTo>
                  <a:lnTo>
                    <a:pt x="51155" y="73355"/>
                  </a:lnTo>
                  <a:lnTo>
                    <a:pt x="51155" y="72237"/>
                  </a:lnTo>
                  <a:lnTo>
                    <a:pt x="50977" y="71120"/>
                  </a:lnTo>
                  <a:lnTo>
                    <a:pt x="50673" y="70269"/>
                  </a:lnTo>
                  <a:lnTo>
                    <a:pt x="49720" y="69062"/>
                  </a:lnTo>
                  <a:lnTo>
                    <a:pt x="34442" y="69062"/>
                  </a:lnTo>
                  <a:lnTo>
                    <a:pt x="34442" y="152107"/>
                  </a:lnTo>
                  <a:lnTo>
                    <a:pt x="29527" y="150329"/>
                  </a:lnTo>
                  <a:lnTo>
                    <a:pt x="25476" y="147370"/>
                  </a:lnTo>
                  <a:lnTo>
                    <a:pt x="19113" y="139065"/>
                  </a:lnTo>
                  <a:lnTo>
                    <a:pt x="17297" y="134378"/>
                  </a:lnTo>
                  <a:lnTo>
                    <a:pt x="16865" y="129171"/>
                  </a:lnTo>
                  <a:lnTo>
                    <a:pt x="16878" y="55308"/>
                  </a:lnTo>
                  <a:lnTo>
                    <a:pt x="40779" y="20993"/>
                  </a:lnTo>
                  <a:lnTo>
                    <a:pt x="55448" y="16662"/>
                  </a:lnTo>
                  <a:lnTo>
                    <a:pt x="123621" y="16700"/>
                  </a:lnTo>
                  <a:lnTo>
                    <a:pt x="163423" y="39865"/>
                  </a:lnTo>
                  <a:lnTo>
                    <a:pt x="190931" y="77698"/>
                  </a:lnTo>
                  <a:lnTo>
                    <a:pt x="219113" y="119799"/>
                  </a:lnTo>
                  <a:lnTo>
                    <a:pt x="220116" y="122656"/>
                  </a:lnTo>
                  <a:lnTo>
                    <a:pt x="219570" y="123304"/>
                  </a:lnTo>
                  <a:lnTo>
                    <a:pt x="182295" y="112064"/>
                  </a:lnTo>
                  <a:lnTo>
                    <a:pt x="169964" y="99047"/>
                  </a:lnTo>
                  <a:lnTo>
                    <a:pt x="145186" y="73126"/>
                  </a:lnTo>
                  <a:lnTo>
                    <a:pt x="143446" y="71145"/>
                  </a:lnTo>
                  <a:lnTo>
                    <a:pt x="141312" y="69786"/>
                  </a:lnTo>
                  <a:lnTo>
                    <a:pt x="138772" y="69062"/>
                  </a:lnTo>
                  <a:lnTo>
                    <a:pt x="133070" y="68008"/>
                  </a:lnTo>
                  <a:lnTo>
                    <a:pt x="129209" y="72224"/>
                  </a:lnTo>
                  <a:lnTo>
                    <a:pt x="129209" y="300913"/>
                  </a:lnTo>
                  <a:lnTo>
                    <a:pt x="146443" y="300863"/>
                  </a:lnTo>
                  <a:lnTo>
                    <a:pt x="146138" y="298665"/>
                  </a:lnTo>
                  <a:lnTo>
                    <a:pt x="146088" y="101625"/>
                  </a:lnTo>
                  <a:lnTo>
                    <a:pt x="146342" y="100520"/>
                  </a:lnTo>
                  <a:lnTo>
                    <a:pt x="146342" y="99364"/>
                  </a:lnTo>
                  <a:lnTo>
                    <a:pt x="147447" y="98869"/>
                  </a:lnTo>
                  <a:lnTo>
                    <a:pt x="148209" y="99999"/>
                  </a:lnTo>
                  <a:lnTo>
                    <a:pt x="149898" y="102120"/>
                  </a:lnTo>
                  <a:lnTo>
                    <a:pt x="158153" y="110947"/>
                  </a:lnTo>
                  <a:lnTo>
                    <a:pt x="182956" y="137185"/>
                  </a:lnTo>
                  <a:lnTo>
                    <a:pt x="185801" y="140563"/>
                  </a:lnTo>
                  <a:lnTo>
                    <a:pt x="189217" y="143205"/>
                  </a:lnTo>
                  <a:lnTo>
                    <a:pt x="197205" y="147015"/>
                  </a:lnTo>
                  <a:lnTo>
                    <a:pt x="201409" y="147993"/>
                  </a:lnTo>
                  <a:lnTo>
                    <a:pt x="210261" y="148158"/>
                  </a:lnTo>
                  <a:lnTo>
                    <a:pt x="214503" y="147307"/>
                  </a:lnTo>
                  <a:lnTo>
                    <a:pt x="222605" y="143789"/>
                  </a:lnTo>
                  <a:lnTo>
                    <a:pt x="226123" y="141262"/>
                  </a:lnTo>
                  <a:lnTo>
                    <a:pt x="229082" y="137985"/>
                  </a:lnTo>
                  <a:lnTo>
                    <a:pt x="231584" y="135636"/>
                  </a:lnTo>
                  <a:lnTo>
                    <a:pt x="236601" y="130619"/>
                  </a:lnTo>
                  <a:lnTo>
                    <a:pt x="238633" y="129184"/>
                  </a:lnTo>
                  <a:lnTo>
                    <a:pt x="239788" y="127241"/>
                  </a:lnTo>
                  <a:lnTo>
                    <a:pt x="240322" y="122288"/>
                  </a:lnTo>
                  <a:close/>
                </a:path>
                <a:path w="413384" h="300989">
                  <a:moveTo>
                    <a:pt x="274929" y="76136"/>
                  </a:moveTo>
                  <a:lnTo>
                    <a:pt x="274523" y="74295"/>
                  </a:lnTo>
                  <a:lnTo>
                    <a:pt x="272376" y="70891"/>
                  </a:lnTo>
                  <a:lnTo>
                    <a:pt x="270878" y="69735"/>
                  </a:lnTo>
                  <a:lnTo>
                    <a:pt x="267055" y="68503"/>
                  </a:lnTo>
                  <a:lnTo>
                    <a:pt x="265163" y="68580"/>
                  </a:lnTo>
                  <a:lnTo>
                    <a:pt x="261442" y="70078"/>
                  </a:lnTo>
                  <a:lnTo>
                    <a:pt x="260032" y="71348"/>
                  </a:lnTo>
                  <a:lnTo>
                    <a:pt x="259080" y="73126"/>
                  </a:lnTo>
                  <a:lnTo>
                    <a:pt x="255155" y="78206"/>
                  </a:lnTo>
                  <a:lnTo>
                    <a:pt x="234188" y="106273"/>
                  </a:lnTo>
                  <a:lnTo>
                    <a:pt x="247421" y="116293"/>
                  </a:lnTo>
                  <a:lnTo>
                    <a:pt x="257429" y="103479"/>
                  </a:lnTo>
                  <a:lnTo>
                    <a:pt x="258330" y="103974"/>
                  </a:lnTo>
                  <a:lnTo>
                    <a:pt x="258330" y="300913"/>
                  </a:lnTo>
                  <a:lnTo>
                    <a:pt x="274662" y="300761"/>
                  </a:lnTo>
                  <a:lnTo>
                    <a:pt x="274662" y="78130"/>
                  </a:lnTo>
                  <a:lnTo>
                    <a:pt x="274929" y="76136"/>
                  </a:lnTo>
                  <a:close/>
                </a:path>
                <a:path w="413384" h="300989">
                  <a:moveTo>
                    <a:pt x="326656" y="163880"/>
                  </a:moveTo>
                  <a:lnTo>
                    <a:pt x="310172" y="163880"/>
                  </a:lnTo>
                  <a:lnTo>
                    <a:pt x="310172" y="300913"/>
                  </a:lnTo>
                  <a:lnTo>
                    <a:pt x="326656" y="300913"/>
                  </a:lnTo>
                  <a:lnTo>
                    <a:pt x="326656" y="163880"/>
                  </a:lnTo>
                  <a:close/>
                </a:path>
                <a:path w="413384" h="300989">
                  <a:moveTo>
                    <a:pt x="413004" y="55346"/>
                  </a:moveTo>
                  <a:lnTo>
                    <a:pt x="412661" y="54546"/>
                  </a:lnTo>
                  <a:lnTo>
                    <a:pt x="412203" y="52882"/>
                  </a:lnTo>
                  <a:lnTo>
                    <a:pt x="411226" y="45567"/>
                  </a:lnTo>
                  <a:lnTo>
                    <a:pt x="408978" y="38658"/>
                  </a:lnTo>
                  <a:lnTo>
                    <a:pt x="380136" y="6502"/>
                  </a:lnTo>
                  <a:lnTo>
                    <a:pt x="359181" y="0"/>
                  </a:lnTo>
                  <a:lnTo>
                    <a:pt x="289750" y="0"/>
                  </a:lnTo>
                  <a:lnTo>
                    <a:pt x="252501" y="15786"/>
                  </a:lnTo>
                  <a:lnTo>
                    <a:pt x="228244" y="46697"/>
                  </a:lnTo>
                  <a:lnTo>
                    <a:pt x="217563" y="63055"/>
                  </a:lnTo>
                  <a:lnTo>
                    <a:pt x="217563" y="63957"/>
                  </a:lnTo>
                  <a:lnTo>
                    <a:pt x="230530" y="72872"/>
                  </a:lnTo>
                  <a:lnTo>
                    <a:pt x="232791" y="69913"/>
                  </a:lnTo>
                  <a:lnTo>
                    <a:pt x="243890" y="52755"/>
                  </a:lnTo>
                  <a:lnTo>
                    <a:pt x="252196" y="40932"/>
                  </a:lnTo>
                  <a:lnTo>
                    <a:pt x="283895" y="17551"/>
                  </a:lnTo>
                  <a:lnTo>
                    <a:pt x="292442" y="16725"/>
                  </a:lnTo>
                  <a:lnTo>
                    <a:pt x="354761" y="16738"/>
                  </a:lnTo>
                  <a:lnTo>
                    <a:pt x="388962" y="36791"/>
                  </a:lnTo>
                  <a:lnTo>
                    <a:pt x="395935" y="56451"/>
                  </a:lnTo>
                  <a:lnTo>
                    <a:pt x="395566" y="78066"/>
                  </a:lnTo>
                  <a:lnTo>
                    <a:pt x="395478" y="94361"/>
                  </a:lnTo>
                  <a:lnTo>
                    <a:pt x="395566" y="110629"/>
                  </a:lnTo>
                  <a:lnTo>
                    <a:pt x="395871" y="126860"/>
                  </a:lnTo>
                  <a:lnTo>
                    <a:pt x="395592" y="133210"/>
                  </a:lnTo>
                  <a:lnTo>
                    <a:pt x="369722" y="154965"/>
                  </a:lnTo>
                  <a:lnTo>
                    <a:pt x="369430" y="153111"/>
                  </a:lnTo>
                  <a:lnTo>
                    <a:pt x="369430" y="71120"/>
                  </a:lnTo>
                  <a:lnTo>
                    <a:pt x="368528" y="69062"/>
                  </a:lnTo>
                  <a:lnTo>
                    <a:pt x="352945" y="69062"/>
                  </a:lnTo>
                  <a:lnTo>
                    <a:pt x="352945" y="300913"/>
                  </a:lnTo>
                  <a:lnTo>
                    <a:pt x="369633" y="300863"/>
                  </a:lnTo>
                  <a:lnTo>
                    <a:pt x="369633" y="171742"/>
                  </a:lnTo>
                  <a:lnTo>
                    <a:pt x="376288" y="170929"/>
                  </a:lnTo>
                  <a:lnTo>
                    <a:pt x="409994" y="142303"/>
                  </a:lnTo>
                  <a:lnTo>
                    <a:pt x="412432" y="133032"/>
                  </a:lnTo>
                  <a:lnTo>
                    <a:pt x="413004" y="131927"/>
                  </a:lnTo>
                  <a:lnTo>
                    <a:pt x="413004" y="55346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0480" y="1634371"/>
              <a:ext cx="86029" cy="1030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3397" y="1635276"/>
              <a:ext cx="86716" cy="10222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60398" y="1746630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5" h="300989">
                  <a:moveTo>
                    <a:pt x="103009" y="163880"/>
                  </a:moveTo>
                  <a:lnTo>
                    <a:pt x="86588" y="163880"/>
                  </a:lnTo>
                  <a:lnTo>
                    <a:pt x="86588" y="300913"/>
                  </a:lnTo>
                  <a:lnTo>
                    <a:pt x="103009" y="300913"/>
                  </a:lnTo>
                  <a:lnTo>
                    <a:pt x="103009" y="163880"/>
                  </a:lnTo>
                  <a:close/>
                </a:path>
                <a:path w="413385" h="300989">
                  <a:moveTo>
                    <a:pt x="240360" y="122199"/>
                  </a:moveTo>
                  <a:lnTo>
                    <a:pt x="239661" y="120040"/>
                  </a:lnTo>
                  <a:lnTo>
                    <a:pt x="237998" y="118198"/>
                  </a:lnTo>
                  <a:lnTo>
                    <a:pt x="212394" y="80010"/>
                  </a:lnTo>
                  <a:lnTo>
                    <a:pt x="186461" y="42113"/>
                  </a:lnTo>
                  <a:lnTo>
                    <a:pt x="155676" y="11010"/>
                  </a:lnTo>
                  <a:lnTo>
                    <a:pt x="116332" y="0"/>
                  </a:lnTo>
                  <a:lnTo>
                    <a:pt x="57073" y="0"/>
                  </a:lnTo>
                  <a:lnTo>
                    <a:pt x="53352" y="381"/>
                  </a:lnTo>
                  <a:lnTo>
                    <a:pt x="49669" y="1143"/>
                  </a:lnTo>
                  <a:lnTo>
                    <a:pt x="42583" y="2451"/>
                  </a:lnTo>
                  <a:lnTo>
                    <a:pt x="9131" y="28105"/>
                  </a:lnTo>
                  <a:lnTo>
                    <a:pt x="0" y="54952"/>
                  </a:lnTo>
                  <a:lnTo>
                    <a:pt x="177" y="62153"/>
                  </a:lnTo>
                  <a:lnTo>
                    <a:pt x="330" y="110007"/>
                  </a:lnTo>
                  <a:lnTo>
                    <a:pt x="177" y="125958"/>
                  </a:lnTo>
                  <a:lnTo>
                    <a:pt x="228" y="130708"/>
                  </a:lnTo>
                  <a:lnTo>
                    <a:pt x="977" y="135331"/>
                  </a:lnTo>
                  <a:lnTo>
                    <a:pt x="26466" y="167551"/>
                  </a:lnTo>
                  <a:lnTo>
                    <a:pt x="32207" y="169430"/>
                  </a:lnTo>
                  <a:lnTo>
                    <a:pt x="33223" y="170103"/>
                  </a:lnTo>
                  <a:lnTo>
                    <a:pt x="34709" y="172262"/>
                  </a:lnTo>
                  <a:lnTo>
                    <a:pt x="34975" y="173456"/>
                  </a:lnTo>
                  <a:lnTo>
                    <a:pt x="34798" y="174752"/>
                  </a:lnTo>
                  <a:lnTo>
                    <a:pt x="34798" y="300812"/>
                  </a:lnTo>
                  <a:lnTo>
                    <a:pt x="50965" y="300812"/>
                  </a:lnTo>
                  <a:lnTo>
                    <a:pt x="50965" y="74472"/>
                  </a:lnTo>
                  <a:lnTo>
                    <a:pt x="51155" y="73355"/>
                  </a:lnTo>
                  <a:lnTo>
                    <a:pt x="51155" y="72237"/>
                  </a:lnTo>
                  <a:lnTo>
                    <a:pt x="50965" y="71120"/>
                  </a:lnTo>
                  <a:lnTo>
                    <a:pt x="50723" y="70269"/>
                  </a:lnTo>
                  <a:lnTo>
                    <a:pt x="49771" y="69062"/>
                  </a:lnTo>
                  <a:lnTo>
                    <a:pt x="34442" y="69062"/>
                  </a:lnTo>
                  <a:lnTo>
                    <a:pt x="34442" y="152107"/>
                  </a:lnTo>
                  <a:lnTo>
                    <a:pt x="29527" y="150329"/>
                  </a:lnTo>
                  <a:lnTo>
                    <a:pt x="25476" y="147370"/>
                  </a:lnTo>
                  <a:lnTo>
                    <a:pt x="19138" y="139065"/>
                  </a:lnTo>
                  <a:lnTo>
                    <a:pt x="17335" y="134378"/>
                  </a:lnTo>
                  <a:lnTo>
                    <a:pt x="16916" y="129171"/>
                  </a:lnTo>
                  <a:lnTo>
                    <a:pt x="16916" y="55308"/>
                  </a:lnTo>
                  <a:lnTo>
                    <a:pt x="40843" y="20993"/>
                  </a:lnTo>
                  <a:lnTo>
                    <a:pt x="55499" y="16662"/>
                  </a:lnTo>
                  <a:lnTo>
                    <a:pt x="123710" y="16700"/>
                  </a:lnTo>
                  <a:lnTo>
                    <a:pt x="163461" y="39865"/>
                  </a:lnTo>
                  <a:lnTo>
                    <a:pt x="191020" y="77698"/>
                  </a:lnTo>
                  <a:lnTo>
                    <a:pt x="219925" y="120904"/>
                  </a:lnTo>
                  <a:lnTo>
                    <a:pt x="220065" y="122072"/>
                  </a:lnTo>
                  <a:lnTo>
                    <a:pt x="219659" y="123304"/>
                  </a:lnTo>
                  <a:lnTo>
                    <a:pt x="182422" y="112064"/>
                  </a:lnTo>
                  <a:lnTo>
                    <a:pt x="170103" y="99047"/>
                  </a:lnTo>
                  <a:lnTo>
                    <a:pt x="145288" y="73126"/>
                  </a:lnTo>
                  <a:lnTo>
                    <a:pt x="143548" y="71145"/>
                  </a:lnTo>
                  <a:lnTo>
                    <a:pt x="141401" y="69786"/>
                  </a:lnTo>
                  <a:lnTo>
                    <a:pt x="138874" y="69062"/>
                  </a:lnTo>
                  <a:lnTo>
                    <a:pt x="133159" y="68008"/>
                  </a:lnTo>
                  <a:lnTo>
                    <a:pt x="129311" y="72224"/>
                  </a:lnTo>
                  <a:lnTo>
                    <a:pt x="129311" y="300913"/>
                  </a:lnTo>
                  <a:lnTo>
                    <a:pt x="146685" y="300761"/>
                  </a:lnTo>
                  <a:lnTo>
                    <a:pt x="146342" y="299669"/>
                  </a:lnTo>
                  <a:lnTo>
                    <a:pt x="146342" y="99263"/>
                  </a:lnTo>
                  <a:lnTo>
                    <a:pt x="147434" y="98767"/>
                  </a:lnTo>
                  <a:lnTo>
                    <a:pt x="148221" y="99898"/>
                  </a:lnTo>
                  <a:lnTo>
                    <a:pt x="149936" y="102019"/>
                  </a:lnTo>
                  <a:lnTo>
                    <a:pt x="158165" y="110820"/>
                  </a:lnTo>
                  <a:lnTo>
                    <a:pt x="182994" y="137083"/>
                  </a:lnTo>
                  <a:lnTo>
                    <a:pt x="185851" y="140462"/>
                  </a:lnTo>
                  <a:lnTo>
                    <a:pt x="189268" y="143103"/>
                  </a:lnTo>
                  <a:lnTo>
                    <a:pt x="197256" y="146913"/>
                  </a:lnTo>
                  <a:lnTo>
                    <a:pt x="201460" y="147904"/>
                  </a:lnTo>
                  <a:lnTo>
                    <a:pt x="210299" y="148056"/>
                  </a:lnTo>
                  <a:lnTo>
                    <a:pt x="214541" y="147205"/>
                  </a:lnTo>
                  <a:lnTo>
                    <a:pt x="222656" y="143687"/>
                  </a:lnTo>
                  <a:lnTo>
                    <a:pt x="226161" y="141160"/>
                  </a:lnTo>
                  <a:lnTo>
                    <a:pt x="229133" y="137883"/>
                  </a:lnTo>
                  <a:lnTo>
                    <a:pt x="236588" y="130517"/>
                  </a:lnTo>
                  <a:lnTo>
                    <a:pt x="238633" y="129095"/>
                  </a:lnTo>
                  <a:lnTo>
                    <a:pt x="239788" y="127152"/>
                  </a:lnTo>
                  <a:lnTo>
                    <a:pt x="240360" y="122199"/>
                  </a:lnTo>
                  <a:close/>
                </a:path>
                <a:path w="413385" h="300989">
                  <a:moveTo>
                    <a:pt x="275018" y="76136"/>
                  </a:moveTo>
                  <a:lnTo>
                    <a:pt x="274612" y="74295"/>
                  </a:lnTo>
                  <a:lnTo>
                    <a:pt x="272465" y="70891"/>
                  </a:lnTo>
                  <a:lnTo>
                    <a:pt x="270979" y="69735"/>
                  </a:lnTo>
                  <a:lnTo>
                    <a:pt x="267144" y="68503"/>
                  </a:lnTo>
                  <a:lnTo>
                    <a:pt x="265264" y="68580"/>
                  </a:lnTo>
                  <a:lnTo>
                    <a:pt x="261531" y="70078"/>
                  </a:lnTo>
                  <a:lnTo>
                    <a:pt x="260134" y="71348"/>
                  </a:lnTo>
                  <a:lnTo>
                    <a:pt x="259181" y="73126"/>
                  </a:lnTo>
                  <a:lnTo>
                    <a:pt x="255257" y="78206"/>
                  </a:lnTo>
                  <a:lnTo>
                    <a:pt x="234289" y="106273"/>
                  </a:lnTo>
                  <a:lnTo>
                    <a:pt x="247561" y="116293"/>
                  </a:lnTo>
                  <a:lnTo>
                    <a:pt x="257581" y="103479"/>
                  </a:lnTo>
                  <a:lnTo>
                    <a:pt x="258533" y="103974"/>
                  </a:lnTo>
                  <a:lnTo>
                    <a:pt x="258533" y="300913"/>
                  </a:lnTo>
                  <a:lnTo>
                    <a:pt x="274764" y="300964"/>
                  </a:lnTo>
                  <a:lnTo>
                    <a:pt x="274764" y="78130"/>
                  </a:lnTo>
                  <a:lnTo>
                    <a:pt x="275018" y="76136"/>
                  </a:lnTo>
                  <a:close/>
                </a:path>
                <a:path w="413385" h="300989">
                  <a:moveTo>
                    <a:pt x="326847" y="163880"/>
                  </a:moveTo>
                  <a:lnTo>
                    <a:pt x="310324" y="163880"/>
                  </a:lnTo>
                  <a:lnTo>
                    <a:pt x="310324" y="300913"/>
                  </a:lnTo>
                  <a:lnTo>
                    <a:pt x="326847" y="300913"/>
                  </a:lnTo>
                  <a:lnTo>
                    <a:pt x="326847" y="163880"/>
                  </a:lnTo>
                  <a:close/>
                </a:path>
                <a:path w="413385" h="300989">
                  <a:moveTo>
                    <a:pt x="413194" y="55346"/>
                  </a:moveTo>
                  <a:lnTo>
                    <a:pt x="412838" y="54546"/>
                  </a:lnTo>
                  <a:lnTo>
                    <a:pt x="412343" y="52882"/>
                  </a:lnTo>
                  <a:lnTo>
                    <a:pt x="411365" y="45567"/>
                  </a:lnTo>
                  <a:lnTo>
                    <a:pt x="409143" y="38658"/>
                  </a:lnTo>
                  <a:lnTo>
                    <a:pt x="380301" y="6489"/>
                  </a:lnTo>
                  <a:lnTo>
                    <a:pt x="359321" y="0"/>
                  </a:lnTo>
                  <a:lnTo>
                    <a:pt x="289915" y="0"/>
                  </a:lnTo>
                  <a:lnTo>
                    <a:pt x="252653" y="15773"/>
                  </a:lnTo>
                  <a:lnTo>
                    <a:pt x="228409" y="46697"/>
                  </a:lnTo>
                  <a:lnTo>
                    <a:pt x="217754" y="63055"/>
                  </a:lnTo>
                  <a:lnTo>
                    <a:pt x="217754" y="63957"/>
                  </a:lnTo>
                  <a:lnTo>
                    <a:pt x="230784" y="72872"/>
                  </a:lnTo>
                  <a:lnTo>
                    <a:pt x="232384" y="70815"/>
                  </a:lnTo>
                  <a:lnTo>
                    <a:pt x="244106" y="52755"/>
                  </a:lnTo>
                  <a:lnTo>
                    <a:pt x="252387" y="40932"/>
                  </a:lnTo>
                  <a:lnTo>
                    <a:pt x="284099" y="17564"/>
                  </a:lnTo>
                  <a:lnTo>
                    <a:pt x="292646" y="16725"/>
                  </a:lnTo>
                  <a:lnTo>
                    <a:pt x="355028" y="16738"/>
                  </a:lnTo>
                  <a:lnTo>
                    <a:pt x="389216" y="36804"/>
                  </a:lnTo>
                  <a:lnTo>
                    <a:pt x="396176" y="56464"/>
                  </a:lnTo>
                  <a:lnTo>
                    <a:pt x="395795" y="78066"/>
                  </a:lnTo>
                  <a:lnTo>
                    <a:pt x="395693" y="94361"/>
                  </a:lnTo>
                  <a:lnTo>
                    <a:pt x="395795" y="110629"/>
                  </a:lnTo>
                  <a:lnTo>
                    <a:pt x="396113" y="126860"/>
                  </a:lnTo>
                  <a:lnTo>
                    <a:pt x="395846" y="133210"/>
                  </a:lnTo>
                  <a:lnTo>
                    <a:pt x="369976" y="154965"/>
                  </a:lnTo>
                  <a:lnTo>
                    <a:pt x="369620" y="153111"/>
                  </a:lnTo>
                  <a:lnTo>
                    <a:pt x="369570" y="71120"/>
                  </a:lnTo>
                  <a:lnTo>
                    <a:pt x="368719" y="69062"/>
                  </a:lnTo>
                  <a:lnTo>
                    <a:pt x="353098" y="69062"/>
                  </a:lnTo>
                  <a:lnTo>
                    <a:pt x="353098" y="300913"/>
                  </a:lnTo>
                  <a:lnTo>
                    <a:pt x="369773" y="300863"/>
                  </a:lnTo>
                  <a:lnTo>
                    <a:pt x="369773" y="171742"/>
                  </a:lnTo>
                  <a:lnTo>
                    <a:pt x="376440" y="170929"/>
                  </a:lnTo>
                  <a:lnTo>
                    <a:pt x="410159" y="142303"/>
                  </a:lnTo>
                  <a:lnTo>
                    <a:pt x="412610" y="133019"/>
                  </a:lnTo>
                  <a:lnTo>
                    <a:pt x="412851" y="132448"/>
                  </a:lnTo>
                  <a:lnTo>
                    <a:pt x="413194" y="131927"/>
                  </a:lnTo>
                  <a:lnTo>
                    <a:pt x="413194" y="55346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2632" y="1634371"/>
              <a:ext cx="85894" cy="1030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5464" y="1635276"/>
              <a:ext cx="86796" cy="10222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02180" y="1746237"/>
              <a:ext cx="413384" cy="301625"/>
            </a:xfrm>
            <a:custGeom>
              <a:avLst/>
              <a:gdLst/>
              <a:ahLst/>
              <a:cxnLst/>
              <a:rect l="l" t="t" r="r" b="b"/>
              <a:pathLst>
                <a:path w="413385" h="301625">
                  <a:moveTo>
                    <a:pt x="103251" y="164274"/>
                  </a:moveTo>
                  <a:lnTo>
                    <a:pt x="86817" y="164274"/>
                  </a:lnTo>
                  <a:lnTo>
                    <a:pt x="86817" y="301307"/>
                  </a:lnTo>
                  <a:lnTo>
                    <a:pt x="103251" y="301307"/>
                  </a:lnTo>
                  <a:lnTo>
                    <a:pt x="103251" y="164274"/>
                  </a:lnTo>
                  <a:close/>
                </a:path>
                <a:path w="413385" h="301625">
                  <a:moveTo>
                    <a:pt x="240360" y="122593"/>
                  </a:moveTo>
                  <a:lnTo>
                    <a:pt x="239649" y="120434"/>
                  </a:lnTo>
                  <a:lnTo>
                    <a:pt x="237985" y="118592"/>
                  </a:lnTo>
                  <a:lnTo>
                    <a:pt x="212407" y="80403"/>
                  </a:lnTo>
                  <a:lnTo>
                    <a:pt x="186486" y="42506"/>
                  </a:lnTo>
                  <a:lnTo>
                    <a:pt x="155714" y="11404"/>
                  </a:lnTo>
                  <a:lnTo>
                    <a:pt x="116370" y="393"/>
                  </a:lnTo>
                  <a:lnTo>
                    <a:pt x="57061" y="393"/>
                  </a:lnTo>
                  <a:lnTo>
                    <a:pt x="53340" y="787"/>
                  </a:lnTo>
                  <a:lnTo>
                    <a:pt x="49657" y="1536"/>
                  </a:lnTo>
                  <a:lnTo>
                    <a:pt x="42557" y="2819"/>
                  </a:lnTo>
                  <a:lnTo>
                    <a:pt x="9055" y="28448"/>
                  </a:lnTo>
                  <a:lnTo>
                    <a:pt x="0" y="55346"/>
                  </a:lnTo>
                  <a:lnTo>
                    <a:pt x="215" y="62547"/>
                  </a:lnTo>
                  <a:lnTo>
                    <a:pt x="381" y="110401"/>
                  </a:lnTo>
                  <a:lnTo>
                    <a:pt x="215" y="126352"/>
                  </a:lnTo>
                  <a:lnTo>
                    <a:pt x="254" y="131102"/>
                  </a:lnTo>
                  <a:lnTo>
                    <a:pt x="1016" y="135724"/>
                  </a:lnTo>
                  <a:lnTo>
                    <a:pt x="26543" y="167944"/>
                  </a:lnTo>
                  <a:lnTo>
                    <a:pt x="32296" y="169824"/>
                  </a:lnTo>
                  <a:lnTo>
                    <a:pt x="33312" y="170497"/>
                  </a:lnTo>
                  <a:lnTo>
                    <a:pt x="34785" y="172656"/>
                  </a:lnTo>
                  <a:lnTo>
                    <a:pt x="35064" y="173850"/>
                  </a:lnTo>
                  <a:lnTo>
                    <a:pt x="34874" y="175145"/>
                  </a:lnTo>
                  <a:lnTo>
                    <a:pt x="34874" y="301205"/>
                  </a:lnTo>
                  <a:lnTo>
                    <a:pt x="51409" y="301205"/>
                  </a:lnTo>
                  <a:lnTo>
                    <a:pt x="51409" y="74866"/>
                  </a:lnTo>
                  <a:lnTo>
                    <a:pt x="51562" y="73748"/>
                  </a:lnTo>
                  <a:lnTo>
                    <a:pt x="51562" y="72631"/>
                  </a:lnTo>
                  <a:lnTo>
                    <a:pt x="51409" y="71513"/>
                  </a:lnTo>
                  <a:lnTo>
                    <a:pt x="51104" y="70662"/>
                  </a:lnTo>
                  <a:lnTo>
                    <a:pt x="50152" y="69456"/>
                  </a:lnTo>
                  <a:lnTo>
                    <a:pt x="34874" y="69456"/>
                  </a:lnTo>
                  <a:lnTo>
                    <a:pt x="34874" y="152755"/>
                  </a:lnTo>
                  <a:lnTo>
                    <a:pt x="29959" y="150977"/>
                  </a:lnTo>
                  <a:lnTo>
                    <a:pt x="25908" y="148018"/>
                  </a:lnTo>
                  <a:lnTo>
                    <a:pt x="19545" y="139712"/>
                  </a:lnTo>
                  <a:lnTo>
                    <a:pt x="17729" y="135026"/>
                  </a:lnTo>
                  <a:lnTo>
                    <a:pt x="17297" y="129806"/>
                  </a:lnTo>
                  <a:lnTo>
                    <a:pt x="17310" y="55956"/>
                  </a:lnTo>
                  <a:lnTo>
                    <a:pt x="41186" y="21653"/>
                  </a:lnTo>
                  <a:lnTo>
                    <a:pt x="55829" y="17310"/>
                  </a:lnTo>
                  <a:lnTo>
                    <a:pt x="124053" y="17335"/>
                  </a:lnTo>
                  <a:lnTo>
                    <a:pt x="163804" y="40513"/>
                  </a:lnTo>
                  <a:lnTo>
                    <a:pt x="191363" y="78346"/>
                  </a:lnTo>
                  <a:lnTo>
                    <a:pt x="220256" y="121539"/>
                  </a:lnTo>
                  <a:lnTo>
                    <a:pt x="220408" y="122707"/>
                  </a:lnTo>
                  <a:lnTo>
                    <a:pt x="220002" y="123952"/>
                  </a:lnTo>
                  <a:lnTo>
                    <a:pt x="182727" y="112712"/>
                  </a:lnTo>
                  <a:lnTo>
                    <a:pt x="170395" y="99695"/>
                  </a:lnTo>
                  <a:lnTo>
                    <a:pt x="145618" y="73761"/>
                  </a:lnTo>
                  <a:lnTo>
                    <a:pt x="143865" y="71805"/>
                  </a:lnTo>
                  <a:lnTo>
                    <a:pt x="141732" y="70446"/>
                  </a:lnTo>
                  <a:lnTo>
                    <a:pt x="139204" y="69710"/>
                  </a:lnTo>
                  <a:lnTo>
                    <a:pt x="133451" y="68656"/>
                  </a:lnTo>
                  <a:lnTo>
                    <a:pt x="129641" y="72859"/>
                  </a:lnTo>
                  <a:lnTo>
                    <a:pt x="129641" y="301307"/>
                  </a:lnTo>
                  <a:lnTo>
                    <a:pt x="146418" y="301155"/>
                  </a:lnTo>
                  <a:lnTo>
                    <a:pt x="146316" y="300062"/>
                  </a:lnTo>
                  <a:lnTo>
                    <a:pt x="146075" y="298958"/>
                  </a:lnTo>
                  <a:lnTo>
                    <a:pt x="146075" y="101917"/>
                  </a:lnTo>
                  <a:lnTo>
                    <a:pt x="146316" y="100812"/>
                  </a:lnTo>
                  <a:lnTo>
                    <a:pt x="146316" y="99656"/>
                  </a:lnTo>
                  <a:lnTo>
                    <a:pt x="147472" y="99161"/>
                  </a:lnTo>
                  <a:lnTo>
                    <a:pt x="149034" y="101384"/>
                  </a:lnTo>
                  <a:lnTo>
                    <a:pt x="158178" y="111252"/>
                  </a:lnTo>
                  <a:lnTo>
                    <a:pt x="182981" y="137477"/>
                  </a:lnTo>
                  <a:lnTo>
                    <a:pt x="185826" y="140855"/>
                  </a:lnTo>
                  <a:lnTo>
                    <a:pt x="189255" y="143497"/>
                  </a:lnTo>
                  <a:lnTo>
                    <a:pt x="197243" y="147307"/>
                  </a:lnTo>
                  <a:lnTo>
                    <a:pt x="201447" y="148297"/>
                  </a:lnTo>
                  <a:lnTo>
                    <a:pt x="210286" y="148450"/>
                  </a:lnTo>
                  <a:lnTo>
                    <a:pt x="214528" y="147599"/>
                  </a:lnTo>
                  <a:lnTo>
                    <a:pt x="222643" y="144081"/>
                  </a:lnTo>
                  <a:lnTo>
                    <a:pt x="226148" y="141554"/>
                  </a:lnTo>
                  <a:lnTo>
                    <a:pt x="229108" y="138277"/>
                  </a:lnTo>
                  <a:lnTo>
                    <a:pt x="236626" y="130911"/>
                  </a:lnTo>
                  <a:lnTo>
                    <a:pt x="238658" y="129489"/>
                  </a:lnTo>
                  <a:lnTo>
                    <a:pt x="239814" y="127533"/>
                  </a:lnTo>
                  <a:lnTo>
                    <a:pt x="240360" y="122593"/>
                  </a:lnTo>
                  <a:close/>
                </a:path>
                <a:path w="413385" h="301625">
                  <a:moveTo>
                    <a:pt x="275221" y="76555"/>
                  </a:moveTo>
                  <a:lnTo>
                    <a:pt x="274802" y="74726"/>
                  </a:lnTo>
                  <a:lnTo>
                    <a:pt x="272656" y="71386"/>
                  </a:lnTo>
                  <a:lnTo>
                    <a:pt x="271183" y="70243"/>
                  </a:lnTo>
                  <a:lnTo>
                    <a:pt x="267398" y="69024"/>
                  </a:lnTo>
                  <a:lnTo>
                    <a:pt x="265531" y="69088"/>
                  </a:lnTo>
                  <a:lnTo>
                    <a:pt x="261835" y="70548"/>
                  </a:lnTo>
                  <a:lnTo>
                    <a:pt x="260426" y="71780"/>
                  </a:lnTo>
                  <a:lnTo>
                    <a:pt x="259461" y="73520"/>
                  </a:lnTo>
                  <a:lnTo>
                    <a:pt x="255536" y="78600"/>
                  </a:lnTo>
                  <a:lnTo>
                    <a:pt x="234569" y="106667"/>
                  </a:lnTo>
                  <a:lnTo>
                    <a:pt x="247802" y="116687"/>
                  </a:lnTo>
                  <a:lnTo>
                    <a:pt x="257810" y="103873"/>
                  </a:lnTo>
                  <a:lnTo>
                    <a:pt x="258762" y="104368"/>
                  </a:lnTo>
                  <a:lnTo>
                    <a:pt x="258762" y="301307"/>
                  </a:lnTo>
                  <a:lnTo>
                    <a:pt x="274993" y="301155"/>
                  </a:lnTo>
                  <a:lnTo>
                    <a:pt x="274993" y="78524"/>
                  </a:lnTo>
                  <a:lnTo>
                    <a:pt x="275221" y="76555"/>
                  </a:lnTo>
                  <a:close/>
                </a:path>
                <a:path w="413385" h="301625">
                  <a:moveTo>
                    <a:pt x="327088" y="164274"/>
                  </a:moveTo>
                  <a:lnTo>
                    <a:pt x="310553" y="164274"/>
                  </a:lnTo>
                  <a:lnTo>
                    <a:pt x="310553" y="301307"/>
                  </a:lnTo>
                  <a:lnTo>
                    <a:pt x="327088" y="301307"/>
                  </a:lnTo>
                  <a:lnTo>
                    <a:pt x="327088" y="164274"/>
                  </a:lnTo>
                  <a:close/>
                </a:path>
                <a:path w="413385" h="301625">
                  <a:moveTo>
                    <a:pt x="413232" y="55333"/>
                  </a:moveTo>
                  <a:lnTo>
                    <a:pt x="412864" y="54546"/>
                  </a:lnTo>
                  <a:lnTo>
                    <a:pt x="412597" y="53733"/>
                  </a:lnTo>
                  <a:lnTo>
                    <a:pt x="411454" y="45567"/>
                  </a:lnTo>
                  <a:lnTo>
                    <a:pt x="409219" y="38658"/>
                  </a:lnTo>
                  <a:lnTo>
                    <a:pt x="380377" y="6502"/>
                  </a:lnTo>
                  <a:lnTo>
                    <a:pt x="359410" y="0"/>
                  </a:lnTo>
                  <a:lnTo>
                    <a:pt x="289953" y="0"/>
                  </a:lnTo>
                  <a:lnTo>
                    <a:pt x="252691" y="15773"/>
                  </a:lnTo>
                  <a:lnTo>
                    <a:pt x="228473" y="46697"/>
                  </a:lnTo>
                  <a:lnTo>
                    <a:pt x="217792" y="63042"/>
                  </a:lnTo>
                  <a:lnTo>
                    <a:pt x="217792" y="63944"/>
                  </a:lnTo>
                  <a:lnTo>
                    <a:pt x="230822" y="72859"/>
                  </a:lnTo>
                  <a:lnTo>
                    <a:pt x="232422" y="70815"/>
                  </a:lnTo>
                  <a:lnTo>
                    <a:pt x="244373" y="52743"/>
                  </a:lnTo>
                  <a:lnTo>
                    <a:pt x="252653" y="40932"/>
                  </a:lnTo>
                  <a:lnTo>
                    <a:pt x="284340" y="17564"/>
                  </a:lnTo>
                  <a:lnTo>
                    <a:pt x="292874" y="16713"/>
                  </a:lnTo>
                  <a:lnTo>
                    <a:pt x="355193" y="16738"/>
                  </a:lnTo>
                  <a:lnTo>
                    <a:pt x="389394" y="36791"/>
                  </a:lnTo>
                  <a:lnTo>
                    <a:pt x="396367" y="56451"/>
                  </a:lnTo>
                  <a:lnTo>
                    <a:pt x="396024" y="78066"/>
                  </a:lnTo>
                  <a:lnTo>
                    <a:pt x="395922" y="94348"/>
                  </a:lnTo>
                  <a:lnTo>
                    <a:pt x="396024" y="110617"/>
                  </a:lnTo>
                  <a:lnTo>
                    <a:pt x="396303" y="126860"/>
                  </a:lnTo>
                  <a:lnTo>
                    <a:pt x="396024" y="133197"/>
                  </a:lnTo>
                  <a:lnTo>
                    <a:pt x="370154" y="154952"/>
                  </a:lnTo>
                  <a:lnTo>
                    <a:pt x="369862" y="153098"/>
                  </a:lnTo>
                  <a:lnTo>
                    <a:pt x="369862" y="71513"/>
                  </a:lnTo>
                  <a:lnTo>
                    <a:pt x="368960" y="69456"/>
                  </a:lnTo>
                  <a:lnTo>
                    <a:pt x="353377" y="69456"/>
                  </a:lnTo>
                  <a:lnTo>
                    <a:pt x="353377" y="301307"/>
                  </a:lnTo>
                  <a:lnTo>
                    <a:pt x="369862" y="301015"/>
                  </a:lnTo>
                  <a:lnTo>
                    <a:pt x="369862" y="171742"/>
                  </a:lnTo>
                  <a:lnTo>
                    <a:pt x="376516" y="170916"/>
                  </a:lnTo>
                  <a:lnTo>
                    <a:pt x="410197" y="142290"/>
                  </a:lnTo>
                  <a:lnTo>
                    <a:pt x="412661" y="133019"/>
                  </a:lnTo>
                  <a:lnTo>
                    <a:pt x="413232" y="131914"/>
                  </a:lnTo>
                  <a:lnTo>
                    <a:pt x="413232" y="55333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77481" y="1635276"/>
              <a:ext cx="86646" cy="1022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54513" y="1634371"/>
              <a:ext cx="85979" cy="10303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244229" y="1746630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5" h="300989">
                  <a:moveTo>
                    <a:pt x="103314" y="163880"/>
                  </a:moveTo>
                  <a:lnTo>
                    <a:pt x="86931" y="163880"/>
                  </a:lnTo>
                  <a:lnTo>
                    <a:pt x="86931" y="300913"/>
                  </a:lnTo>
                  <a:lnTo>
                    <a:pt x="103314" y="300913"/>
                  </a:lnTo>
                  <a:lnTo>
                    <a:pt x="103314" y="163880"/>
                  </a:lnTo>
                  <a:close/>
                </a:path>
                <a:path w="413385" h="300989">
                  <a:moveTo>
                    <a:pt x="240766" y="122250"/>
                  </a:moveTo>
                  <a:lnTo>
                    <a:pt x="240068" y="120091"/>
                  </a:lnTo>
                  <a:lnTo>
                    <a:pt x="238391" y="118249"/>
                  </a:lnTo>
                  <a:lnTo>
                    <a:pt x="212801" y="80060"/>
                  </a:lnTo>
                  <a:lnTo>
                    <a:pt x="186855" y="42164"/>
                  </a:lnTo>
                  <a:lnTo>
                    <a:pt x="156197" y="10960"/>
                  </a:lnTo>
                  <a:lnTo>
                    <a:pt x="116332" y="0"/>
                  </a:lnTo>
                  <a:lnTo>
                    <a:pt x="57048" y="0"/>
                  </a:lnTo>
                  <a:lnTo>
                    <a:pt x="53340" y="381"/>
                  </a:lnTo>
                  <a:lnTo>
                    <a:pt x="49669" y="1143"/>
                  </a:lnTo>
                  <a:lnTo>
                    <a:pt x="42583" y="2451"/>
                  </a:lnTo>
                  <a:lnTo>
                    <a:pt x="9118" y="28105"/>
                  </a:lnTo>
                  <a:lnTo>
                    <a:pt x="0" y="54952"/>
                  </a:lnTo>
                  <a:lnTo>
                    <a:pt x="190" y="62153"/>
                  </a:lnTo>
                  <a:lnTo>
                    <a:pt x="355" y="110007"/>
                  </a:lnTo>
                  <a:lnTo>
                    <a:pt x="190" y="125958"/>
                  </a:lnTo>
                  <a:lnTo>
                    <a:pt x="241" y="130708"/>
                  </a:lnTo>
                  <a:lnTo>
                    <a:pt x="1003" y="135331"/>
                  </a:lnTo>
                  <a:lnTo>
                    <a:pt x="26517" y="167551"/>
                  </a:lnTo>
                  <a:lnTo>
                    <a:pt x="32270" y="169430"/>
                  </a:lnTo>
                  <a:lnTo>
                    <a:pt x="33274" y="170103"/>
                  </a:lnTo>
                  <a:lnTo>
                    <a:pt x="34759" y="172262"/>
                  </a:lnTo>
                  <a:lnTo>
                    <a:pt x="35039" y="173456"/>
                  </a:lnTo>
                  <a:lnTo>
                    <a:pt x="34848" y="174752"/>
                  </a:lnTo>
                  <a:lnTo>
                    <a:pt x="34848" y="300812"/>
                  </a:lnTo>
                  <a:lnTo>
                    <a:pt x="51371" y="300812"/>
                  </a:lnTo>
                  <a:lnTo>
                    <a:pt x="51371" y="74472"/>
                  </a:lnTo>
                  <a:lnTo>
                    <a:pt x="51549" y="73355"/>
                  </a:lnTo>
                  <a:lnTo>
                    <a:pt x="51549" y="72237"/>
                  </a:lnTo>
                  <a:lnTo>
                    <a:pt x="51371" y="71120"/>
                  </a:lnTo>
                  <a:lnTo>
                    <a:pt x="51079" y="70269"/>
                  </a:lnTo>
                  <a:lnTo>
                    <a:pt x="50126" y="69062"/>
                  </a:lnTo>
                  <a:lnTo>
                    <a:pt x="34848" y="69062"/>
                  </a:lnTo>
                  <a:lnTo>
                    <a:pt x="34848" y="152107"/>
                  </a:lnTo>
                  <a:lnTo>
                    <a:pt x="29921" y="150329"/>
                  </a:lnTo>
                  <a:lnTo>
                    <a:pt x="25869" y="147370"/>
                  </a:lnTo>
                  <a:lnTo>
                    <a:pt x="19507" y="139065"/>
                  </a:lnTo>
                  <a:lnTo>
                    <a:pt x="17703" y="134378"/>
                  </a:lnTo>
                  <a:lnTo>
                    <a:pt x="17259" y="129171"/>
                  </a:lnTo>
                  <a:lnTo>
                    <a:pt x="17272" y="55308"/>
                  </a:lnTo>
                  <a:lnTo>
                    <a:pt x="41173" y="20993"/>
                  </a:lnTo>
                  <a:lnTo>
                    <a:pt x="55854" y="16662"/>
                  </a:lnTo>
                  <a:lnTo>
                    <a:pt x="124028" y="16700"/>
                  </a:lnTo>
                  <a:lnTo>
                    <a:pt x="163817" y="39865"/>
                  </a:lnTo>
                  <a:lnTo>
                    <a:pt x="191350" y="77698"/>
                  </a:lnTo>
                  <a:lnTo>
                    <a:pt x="219519" y="119799"/>
                  </a:lnTo>
                  <a:lnTo>
                    <a:pt x="220522" y="122656"/>
                  </a:lnTo>
                  <a:lnTo>
                    <a:pt x="219964" y="123304"/>
                  </a:lnTo>
                  <a:lnTo>
                    <a:pt x="182702" y="112064"/>
                  </a:lnTo>
                  <a:lnTo>
                    <a:pt x="170383" y="99047"/>
                  </a:lnTo>
                  <a:lnTo>
                    <a:pt x="145592" y="73126"/>
                  </a:lnTo>
                  <a:lnTo>
                    <a:pt x="143840" y="71145"/>
                  </a:lnTo>
                  <a:lnTo>
                    <a:pt x="141706" y="69786"/>
                  </a:lnTo>
                  <a:lnTo>
                    <a:pt x="139179" y="69062"/>
                  </a:lnTo>
                  <a:lnTo>
                    <a:pt x="133464" y="68008"/>
                  </a:lnTo>
                  <a:lnTo>
                    <a:pt x="129603" y="72224"/>
                  </a:lnTo>
                  <a:lnTo>
                    <a:pt x="129603" y="300913"/>
                  </a:lnTo>
                  <a:lnTo>
                    <a:pt x="146837" y="300812"/>
                  </a:lnTo>
                  <a:lnTo>
                    <a:pt x="146532" y="298615"/>
                  </a:lnTo>
                  <a:lnTo>
                    <a:pt x="146494" y="101574"/>
                  </a:lnTo>
                  <a:lnTo>
                    <a:pt x="146735" y="100469"/>
                  </a:lnTo>
                  <a:lnTo>
                    <a:pt x="146735" y="99314"/>
                  </a:lnTo>
                  <a:lnTo>
                    <a:pt x="147840" y="98818"/>
                  </a:lnTo>
                  <a:lnTo>
                    <a:pt x="148602" y="99949"/>
                  </a:lnTo>
                  <a:lnTo>
                    <a:pt x="150291" y="102069"/>
                  </a:lnTo>
                  <a:lnTo>
                    <a:pt x="183349" y="137134"/>
                  </a:lnTo>
                  <a:lnTo>
                    <a:pt x="186207" y="140512"/>
                  </a:lnTo>
                  <a:lnTo>
                    <a:pt x="189636" y="143141"/>
                  </a:lnTo>
                  <a:lnTo>
                    <a:pt x="197624" y="146939"/>
                  </a:lnTo>
                  <a:lnTo>
                    <a:pt x="201841" y="147929"/>
                  </a:lnTo>
                  <a:lnTo>
                    <a:pt x="210680" y="148082"/>
                  </a:lnTo>
                  <a:lnTo>
                    <a:pt x="214922" y="147243"/>
                  </a:lnTo>
                  <a:lnTo>
                    <a:pt x="223050" y="143725"/>
                  </a:lnTo>
                  <a:lnTo>
                    <a:pt x="226555" y="141211"/>
                  </a:lnTo>
                  <a:lnTo>
                    <a:pt x="229527" y="137934"/>
                  </a:lnTo>
                  <a:lnTo>
                    <a:pt x="236994" y="130568"/>
                  </a:lnTo>
                  <a:lnTo>
                    <a:pt x="239039" y="129146"/>
                  </a:lnTo>
                  <a:lnTo>
                    <a:pt x="240195" y="127203"/>
                  </a:lnTo>
                  <a:lnTo>
                    <a:pt x="240766" y="122250"/>
                  </a:lnTo>
                  <a:close/>
                </a:path>
                <a:path w="413385" h="300989">
                  <a:moveTo>
                    <a:pt x="275323" y="76136"/>
                  </a:moveTo>
                  <a:lnTo>
                    <a:pt x="274916" y="74295"/>
                  </a:lnTo>
                  <a:lnTo>
                    <a:pt x="272770" y="70891"/>
                  </a:lnTo>
                  <a:lnTo>
                    <a:pt x="271272" y="69735"/>
                  </a:lnTo>
                  <a:lnTo>
                    <a:pt x="267449" y="68503"/>
                  </a:lnTo>
                  <a:lnTo>
                    <a:pt x="265557" y="68580"/>
                  </a:lnTo>
                  <a:lnTo>
                    <a:pt x="261835" y="70078"/>
                  </a:lnTo>
                  <a:lnTo>
                    <a:pt x="260426" y="71348"/>
                  </a:lnTo>
                  <a:lnTo>
                    <a:pt x="259486" y="73126"/>
                  </a:lnTo>
                  <a:lnTo>
                    <a:pt x="255549" y="78206"/>
                  </a:lnTo>
                  <a:lnTo>
                    <a:pt x="234594" y="106273"/>
                  </a:lnTo>
                  <a:lnTo>
                    <a:pt x="247815" y="116293"/>
                  </a:lnTo>
                  <a:lnTo>
                    <a:pt x="257835" y="103479"/>
                  </a:lnTo>
                  <a:lnTo>
                    <a:pt x="258737" y="103974"/>
                  </a:lnTo>
                  <a:lnTo>
                    <a:pt x="258737" y="300913"/>
                  </a:lnTo>
                  <a:lnTo>
                    <a:pt x="275056" y="300761"/>
                  </a:lnTo>
                  <a:lnTo>
                    <a:pt x="275056" y="78130"/>
                  </a:lnTo>
                  <a:lnTo>
                    <a:pt x="275323" y="76136"/>
                  </a:lnTo>
                  <a:close/>
                </a:path>
                <a:path w="413385" h="300989">
                  <a:moveTo>
                    <a:pt x="327050" y="163880"/>
                  </a:moveTo>
                  <a:lnTo>
                    <a:pt x="310578" y="163880"/>
                  </a:lnTo>
                  <a:lnTo>
                    <a:pt x="310578" y="300913"/>
                  </a:lnTo>
                  <a:lnTo>
                    <a:pt x="327050" y="300913"/>
                  </a:lnTo>
                  <a:lnTo>
                    <a:pt x="327050" y="163880"/>
                  </a:lnTo>
                  <a:close/>
                </a:path>
                <a:path w="413385" h="300989">
                  <a:moveTo>
                    <a:pt x="413296" y="55384"/>
                  </a:moveTo>
                  <a:lnTo>
                    <a:pt x="412953" y="54597"/>
                  </a:lnTo>
                  <a:lnTo>
                    <a:pt x="412496" y="52933"/>
                  </a:lnTo>
                  <a:lnTo>
                    <a:pt x="411530" y="45631"/>
                  </a:lnTo>
                  <a:lnTo>
                    <a:pt x="409295" y="38722"/>
                  </a:lnTo>
                  <a:lnTo>
                    <a:pt x="380542" y="6565"/>
                  </a:lnTo>
                  <a:lnTo>
                    <a:pt x="290195" y="0"/>
                  </a:lnTo>
                  <a:lnTo>
                    <a:pt x="286346" y="393"/>
                  </a:lnTo>
                  <a:lnTo>
                    <a:pt x="248081" y="20281"/>
                  </a:lnTo>
                  <a:lnTo>
                    <a:pt x="218008" y="63055"/>
                  </a:lnTo>
                  <a:lnTo>
                    <a:pt x="218008" y="63957"/>
                  </a:lnTo>
                  <a:lnTo>
                    <a:pt x="230987" y="72872"/>
                  </a:lnTo>
                  <a:lnTo>
                    <a:pt x="231889" y="71666"/>
                  </a:lnTo>
                  <a:lnTo>
                    <a:pt x="232638" y="70815"/>
                  </a:lnTo>
                  <a:lnTo>
                    <a:pt x="257505" y="35090"/>
                  </a:lnTo>
                  <a:lnTo>
                    <a:pt x="292887" y="16725"/>
                  </a:lnTo>
                  <a:lnTo>
                    <a:pt x="355180" y="16738"/>
                  </a:lnTo>
                  <a:lnTo>
                    <a:pt x="389369" y="36804"/>
                  </a:lnTo>
                  <a:lnTo>
                    <a:pt x="396328" y="56464"/>
                  </a:lnTo>
                  <a:lnTo>
                    <a:pt x="395947" y="78066"/>
                  </a:lnTo>
                  <a:lnTo>
                    <a:pt x="395846" y="94361"/>
                  </a:lnTo>
                  <a:lnTo>
                    <a:pt x="395947" y="110629"/>
                  </a:lnTo>
                  <a:lnTo>
                    <a:pt x="396265" y="126860"/>
                  </a:lnTo>
                  <a:lnTo>
                    <a:pt x="395998" y="133210"/>
                  </a:lnTo>
                  <a:lnTo>
                    <a:pt x="370128" y="154965"/>
                  </a:lnTo>
                  <a:lnTo>
                    <a:pt x="369824" y="153111"/>
                  </a:lnTo>
                  <a:lnTo>
                    <a:pt x="369824" y="71120"/>
                  </a:lnTo>
                  <a:lnTo>
                    <a:pt x="368922" y="69062"/>
                  </a:lnTo>
                  <a:lnTo>
                    <a:pt x="353352" y="69062"/>
                  </a:lnTo>
                  <a:lnTo>
                    <a:pt x="353352" y="300913"/>
                  </a:lnTo>
                  <a:lnTo>
                    <a:pt x="369925" y="300913"/>
                  </a:lnTo>
                  <a:lnTo>
                    <a:pt x="369925" y="171792"/>
                  </a:lnTo>
                  <a:lnTo>
                    <a:pt x="376593" y="170980"/>
                  </a:lnTo>
                  <a:lnTo>
                    <a:pt x="410286" y="142354"/>
                  </a:lnTo>
                  <a:lnTo>
                    <a:pt x="412724" y="133083"/>
                  </a:lnTo>
                  <a:lnTo>
                    <a:pt x="413296" y="131978"/>
                  </a:lnTo>
                  <a:lnTo>
                    <a:pt x="413296" y="55384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19547" y="1635276"/>
              <a:ext cx="86671" cy="1022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296709" y="1634371"/>
              <a:ext cx="85901" cy="10303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686050" y="1746186"/>
              <a:ext cx="414020" cy="301625"/>
            </a:xfrm>
            <a:custGeom>
              <a:avLst/>
              <a:gdLst/>
              <a:ahLst/>
              <a:cxnLst/>
              <a:rect l="l" t="t" r="r" b="b"/>
              <a:pathLst>
                <a:path w="414019" h="301625">
                  <a:moveTo>
                    <a:pt x="103454" y="164325"/>
                  </a:moveTo>
                  <a:lnTo>
                    <a:pt x="87033" y="164325"/>
                  </a:lnTo>
                  <a:lnTo>
                    <a:pt x="87033" y="301358"/>
                  </a:lnTo>
                  <a:lnTo>
                    <a:pt x="103454" y="301358"/>
                  </a:lnTo>
                  <a:lnTo>
                    <a:pt x="103454" y="164325"/>
                  </a:lnTo>
                  <a:close/>
                </a:path>
                <a:path w="414019" h="301625">
                  <a:moveTo>
                    <a:pt x="240106" y="122643"/>
                  </a:moveTo>
                  <a:lnTo>
                    <a:pt x="239407" y="120484"/>
                  </a:lnTo>
                  <a:lnTo>
                    <a:pt x="237744" y="118643"/>
                  </a:lnTo>
                  <a:lnTo>
                    <a:pt x="212140" y="80454"/>
                  </a:lnTo>
                  <a:lnTo>
                    <a:pt x="186207" y="42557"/>
                  </a:lnTo>
                  <a:lnTo>
                    <a:pt x="155676" y="11455"/>
                  </a:lnTo>
                  <a:lnTo>
                    <a:pt x="116332" y="444"/>
                  </a:lnTo>
                  <a:lnTo>
                    <a:pt x="57073" y="444"/>
                  </a:lnTo>
                  <a:lnTo>
                    <a:pt x="53352" y="825"/>
                  </a:lnTo>
                  <a:lnTo>
                    <a:pt x="49669" y="1587"/>
                  </a:lnTo>
                  <a:lnTo>
                    <a:pt x="42583" y="2895"/>
                  </a:lnTo>
                  <a:lnTo>
                    <a:pt x="9131" y="28549"/>
                  </a:lnTo>
                  <a:lnTo>
                    <a:pt x="0" y="55397"/>
                  </a:lnTo>
                  <a:lnTo>
                    <a:pt x="177" y="62598"/>
                  </a:lnTo>
                  <a:lnTo>
                    <a:pt x="330" y="110451"/>
                  </a:lnTo>
                  <a:lnTo>
                    <a:pt x="177" y="126403"/>
                  </a:lnTo>
                  <a:lnTo>
                    <a:pt x="228" y="131152"/>
                  </a:lnTo>
                  <a:lnTo>
                    <a:pt x="977" y="135775"/>
                  </a:lnTo>
                  <a:lnTo>
                    <a:pt x="26517" y="167995"/>
                  </a:lnTo>
                  <a:lnTo>
                    <a:pt x="32245" y="169875"/>
                  </a:lnTo>
                  <a:lnTo>
                    <a:pt x="33248" y="170573"/>
                  </a:lnTo>
                  <a:lnTo>
                    <a:pt x="34709" y="172720"/>
                  </a:lnTo>
                  <a:lnTo>
                    <a:pt x="34975" y="173901"/>
                  </a:lnTo>
                  <a:lnTo>
                    <a:pt x="34785" y="175196"/>
                  </a:lnTo>
                  <a:lnTo>
                    <a:pt x="34785" y="301256"/>
                  </a:lnTo>
                  <a:lnTo>
                    <a:pt x="51269" y="301256"/>
                  </a:lnTo>
                  <a:lnTo>
                    <a:pt x="51523" y="299758"/>
                  </a:lnTo>
                  <a:lnTo>
                    <a:pt x="51523" y="74917"/>
                  </a:lnTo>
                  <a:lnTo>
                    <a:pt x="51701" y="73799"/>
                  </a:lnTo>
                  <a:lnTo>
                    <a:pt x="51701" y="72682"/>
                  </a:lnTo>
                  <a:lnTo>
                    <a:pt x="51523" y="71564"/>
                  </a:lnTo>
                  <a:lnTo>
                    <a:pt x="51269" y="70713"/>
                  </a:lnTo>
                  <a:lnTo>
                    <a:pt x="50317" y="69507"/>
                  </a:lnTo>
                  <a:lnTo>
                    <a:pt x="34988" y="69507"/>
                  </a:lnTo>
                  <a:lnTo>
                    <a:pt x="34988" y="152552"/>
                  </a:lnTo>
                  <a:lnTo>
                    <a:pt x="30073" y="150774"/>
                  </a:lnTo>
                  <a:lnTo>
                    <a:pt x="26035" y="147802"/>
                  </a:lnTo>
                  <a:lnTo>
                    <a:pt x="19697" y="139496"/>
                  </a:lnTo>
                  <a:lnTo>
                    <a:pt x="17894" y="134823"/>
                  </a:lnTo>
                  <a:lnTo>
                    <a:pt x="17462" y="129616"/>
                  </a:lnTo>
                  <a:lnTo>
                    <a:pt x="17487" y="55753"/>
                  </a:lnTo>
                  <a:lnTo>
                    <a:pt x="41389" y="21437"/>
                  </a:lnTo>
                  <a:lnTo>
                    <a:pt x="56045" y="17106"/>
                  </a:lnTo>
                  <a:lnTo>
                    <a:pt x="124269" y="17145"/>
                  </a:lnTo>
                  <a:lnTo>
                    <a:pt x="164020" y="40309"/>
                  </a:lnTo>
                  <a:lnTo>
                    <a:pt x="191579" y="78143"/>
                  </a:lnTo>
                  <a:lnTo>
                    <a:pt x="220472" y="121348"/>
                  </a:lnTo>
                  <a:lnTo>
                    <a:pt x="220624" y="122516"/>
                  </a:lnTo>
                  <a:lnTo>
                    <a:pt x="220218" y="123748"/>
                  </a:lnTo>
                  <a:lnTo>
                    <a:pt x="182943" y="112509"/>
                  </a:lnTo>
                  <a:lnTo>
                    <a:pt x="170611" y="99491"/>
                  </a:lnTo>
                  <a:lnTo>
                    <a:pt x="145834" y="73571"/>
                  </a:lnTo>
                  <a:lnTo>
                    <a:pt x="144081" y="71615"/>
                  </a:lnTo>
                  <a:lnTo>
                    <a:pt x="141935" y="70256"/>
                  </a:lnTo>
                  <a:lnTo>
                    <a:pt x="139420" y="69507"/>
                  </a:lnTo>
                  <a:lnTo>
                    <a:pt x="133667" y="68453"/>
                  </a:lnTo>
                  <a:lnTo>
                    <a:pt x="129806" y="72669"/>
                  </a:lnTo>
                  <a:lnTo>
                    <a:pt x="129806" y="301358"/>
                  </a:lnTo>
                  <a:lnTo>
                    <a:pt x="146189" y="301205"/>
                  </a:lnTo>
                  <a:lnTo>
                    <a:pt x="146088" y="300113"/>
                  </a:lnTo>
                  <a:lnTo>
                    <a:pt x="145834" y="299008"/>
                  </a:lnTo>
                  <a:lnTo>
                    <a:pt x="145834" y="101968"/>
                  </a:lnTo>
                  <a:lnTo>
                    <a:pt x="146088" y="100863"/>
                  </a:lnTo>
                  <a:lnTo>
                    <a:pt x="146088" y="99707"/>
                  </a:lnTo>
                  <a:lnTo>
                    <a:pt x="147180" y="99212"/>
                  </a:lnTo>
                  <a:lnTo>
                    <a:pt x="147967" y="100342"/>
                  </a:lnTo>
                  <a:lnTo>
                    <a:pt x="149694" y="102463"/>
                  </a:lnTo>
                  <a:lnTo>
                    <a:pt x="182753" y="137528"/>
                  </a:lnTo>
                  <a:lnTo>
                    <a:pt x="185597" y="140906"/>
                  </a:lnTo>
                  <a:lnTo>
                    <a:pt x="189014" y="143548"/>
                  </a:lnTo>
                  <a:lnTo>
                    <a:pt x="197002" y="147358"/>
                  </a:lnTo>
                  <a:lnTo>
                    <a:pt x="201206" y="148348"/>
                  </a:lnTo>
                  <a:lnTo>
                    <a:pt x="210058" y="148501"/>
                  </a:lnTo>
                  <a:lnTo>
                    <a:pt x="214287" y="147650"/>
                  </a:lnTo>
                  <a:lnTo>
                    <a:pt x="222402" y="144132"/>
                  </a:lnTo>
                  <a:lnTo>
                    <a:pt x="225920" y="141605"/>
                  </a:lnTo>
                  <a:lnTo>
                    <a:pt x="228879" y="138328"/>
                  </a:lnTo>
                  <a:lnTo>
                    <a:pt x="236334" y="130962"/>
                  </a:lnTo>
                  <a:lnTo>
                    <a:pt x="238379" y="129540"/>
                  </a:lnTo>
                  <a:lnTo>
                    <a:pt x="239547" y="127596"/>
                  </a:lnTo>
                  <a:lnTo>
                    <a:pt x="240106" y="122643"/>
                  </a:lnTo>
                  <a:close/>
                </a:path>
                <a:path w="414019" h="301625">
                  <a:moveTo>
                    <a:pt x="275437" y="76606"/>
                  </a:moveTo>
                  <a:lnTo>
                    <a:pt x="275018" y="74777"/>
                  </a:lnTo>
                  <a:lnTo>
                    <a:pt x="272872" y="71437"/>
                  </a:lnTo>
                  <a:lnTo>
                    <a:pt x="271399" y="70294"/>
                  </a:lnTo>
                  <a:lnTo>
                    <a:pt x="267614" y="69075"/>
                  </a:lnTo>
                  <a:lnTo>
                    <a:pt x="265747" y="69138"/>
                  </a:lnTo>
                  <a:lnTo>
                    <a:pt x="262051" y="70599"/>
                  </a:lnTo>
                  <a:lnTo>
                    <a:pt x="260642" y="71831"/>
                  </a:lnTo>
                  <a:lnTo>
                    <a:pt x="259676" y="73571"/>
                  </a:lnTo>
                  <a:lnTo>
                    <a:pt x="255752" y="78651"/>
                  </a:lnTo>
                  <a:lnTo>
                    <a:pt x="234784" y="106718"/>
                  </a:lnTo>
                  <a:lnTo>
                    <a:pt x="248005" y="116738"/>
                  </a:lnTo>
                  <a:lnTo>
                    <a:pt x="258025" y="103924"/>
                  </a:lnTo>
                  <a:lnTo>
                    <a:pt x="258978" y="104419"/>
                  </a:lnTo>
                  <a:lnTo>
                    <a:pt x="258978" y="301358"/>
                  </a:lnTo>
                  <a:lnTo>
                    <a:pt x="275209" y="301409"/>
                  </a:lnTo>
                  <a:lnTo>
                    <a:pt x="275209" y="78574"/>
                  </a:lnTo>
                  <a:lnTo>
                    <a:pt x="275437" y="76606"/>
                  </a:lnTo>
                  <a:close/>
                </a:path>
                <a:path w="414019" h="301625">
                  <a:moveTo>
                    <a:pt x="327291" y="164325"/>
                  </a:moveTo>
                  <a:lnTo>
                    <a:pt x="310769" y="164325"/>
                  </a:lnTo>
                  <a:lnTo>
                    <a:pt x="310769" y="301358"/>
                  </a:lnTo>
                  <a:lnTo>
                    <a:pt x="327291" y="301358"/>
                  </a:lnTo>
                  <a:lnTo>
                    <a:pt x="327291" y="164325"/>
                  </a:lnTo>
                  <a:close/>
                </a:path>
                <a:path w="414019" h="301625">
                  <a:moveTo>
                    <a:pt x="413397" y="55333"/>
                  </a:moveTo>
                  <a:lnTo>
                    <a:pt x="413042" y="54546"/>
                  </a:lnTo>
                  <a:lnTo>
                    <a:pt x="412546" y="52882"/>
                  </a:lnTo>
                  <a:lnTo>
                    <a:pt x="411568" y="45593"/>
                  </a:lnTo>
                  <a:lnTo>
                    <a:pt x="409346" y="38696"/>
                  </a:lnTo>
                  <a:lnTo>
                    <a:pt x="380669" y="6578"/>
                  </a:lnTo>
                  <a:lnTo>
                    <a:pt x="290360" y="0"/>
                  </a:lnTo>
                  <a:lnTo>
                    <a:pt x="286524" y="381"/>
                  </a:lnTo>
                  <a:lnTo>
                    <a:pt x="248246" y="20281"/>
                  </a:lnTo>
                  <a:lnTo>
                    <a:pt x="218211" y="63042"/>
                  </a:lnTo>
                  <a:lnTo>
                    <a:pt x="218211" y="63944"/>
                  </a:lnTo>
                  <a:lnTo>
                    <a:pt x="231228" y="72859"/>
                  </a:lnTo>
                  <a:lnTo>
                    <a:pt x="232829" y="70815"/>
                  </a:lnTo>
                  <a:lnTo>
                    <a:pt x="244551" y="52743"/>
                  </a:lnTo>
                  <a:lnTo>
                    <a:pt x="252857" y="40944"/>
                  </a:lnTo>
                  <a:lnTo>
                    <a:pt x="284543" y="17564"/>
                  </a:lnTo>
                  <a:lnTo>
                    <a:pt x="293090" y="16713"/>
                  </a:lnTo>
                  <a:lnTo>
                    <a:pt x="359181" y="16751"/>
                  </a:lnTo>
                  <a:lnTo>
                    <a:pt x="391604" y="39230"/>
                  </a:lnTo>
                  <a:lnTo>
                    <a:pt x="396735" y="55918"/>
                  </a:lnTo>
                  <a:lnTo>
                    <a:pt x="396519" y="61798"/>
                  </a:lnTo>
                  <a:lnTo>
                    <a:pt x="396201" y="78117"/>
                  </a:lnTo>
                  <a:lnTo>
                    <a:pt x="396087" y="94399"/>
                  </a:lnTo>
                  <a:lnTo>
                    <a:pt x="396201" y="110667"/>
                  </a:lnTo>
                  <a:lnTo>
                    <a:pt x="396519" y="126911"/>
                  </a:lnTo>
                  <a:lnTo>
                    <a:pt x="396240" y="133248"/>
                  </a:lnTo>
                  <a:lnTo>
                    <a:pt x="370370" y="155003"/>
                  </a:lnTo>
                  <a:lnTo>
                    <a:pt x="370078" y="153149"/>
                  </a:lnTo>
                  <a:lnTo>
                    <a:pt x="370027" y="71564"/>
                  </a:lnTo>
                  <a:lnTo>
                    <a:pt x="369176" y="69507"/>
                  </a:lnTo>
                  <a:lnTo>
                    <a:pt x="353542" y="69507"/>
                  </a:lnTo>
                  <a:lnTo>
                    <a:pt x="353542" y="301358"/>
                  </a:lnTo>
                  <a:lnTo>
                    <a:pt x="369976" y="300863"/>
                  </a:lnTo>
                  <a:lnTo>
                    <a:pt x="369976" y="171742"/>
                  </a:lnTo>
                  <a:lnTo>
                    <a:pt x="376643" y="170929"/>
                  </a:lnTo>
                  <a:lnTo>
                    <a:pt x="410362" y="142290"/>
                  </a:lnTo>
                  <a:lnTo>
                    <a:pt x="412826" y="133019"/>
                  </a:lnTo>
                  <a:lnTo>
                    <a:pt x="413397" y="131914"/>
                  </a:lnTo>
                  <a:lnTo>
                    <a:pt x="413397" y="55333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38732" y="1634371"/>
              <a:ext cx="85894" cy="10303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61564" y="1635276"/>
              <a:ext cx="86671" cy="102227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23531" y="2247506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4" h="300989">
                  <a:moveTo>
                    <a:pt x="102870" y="163868"/>
                  </a:moveTo>
                  <a:lnTo>
                    <a:pt x="86436" y="163868"/>
                  </a:lnTo>
                  <a:lnTo>
                    <a:pt x="86436" y="300913"/>
                  </a:lnTo>
                  <a:lnTo>
                    <a:pt x="102870" y="300913"/>
                  </a:lnTo>
                  <a:lnTo>
                    <a:pt x="102870" y="163868"/>
                  </a:lnTo>
                  <a:close/>
                </a:path>
                <a:path w="413384" h="300989">
                  <a:moveTo>
                    <a:pt x="240334" y="122288"/>
                  </a:moveTo>
                  <a:lnTo>
                    <a:pt x="239623" y="120129"/>
                  </a:lnTo>
                  <a:lnTo>
                    <a:pt x="237959" y="118287"/>
                  </a:lnTo>
                  <a:lnTo>
                    <a:pt x="212394" y="80098"/>
                  </a:lnTo>
                  <a:lnTo>
                    <a:pt x="186461" y="42214"/>
                  </a:lnTo>
                  <a:lnTo>
                    <a:pt x="155676" y="11112"/>
                  </a:lnTo>
                  <a:lnTo>
                    <a:pt x="116344" y="88"/>
                  </a:lnTo>
                  <a:lnTo>
                    <a:pt x="102476" y="190"/>
                  </a:lnTo>
                  <a:lnTo>
                    <a:pt x="57048" y="88"/>
                  </a:lnTo>
                  <a:lnTo>
                    <a:pt x="53340" y="482"/>
                  </a:lnTo>
                  <a:lnTo>
                    <a:pt x="49682" y="1244"/>
                  </a:lnTo>
                  <a:lnTo>
                    <a:pt x="42595" y="2540"/>
                  </a:lnTo>
                  <a:lnTo>
                    <a:pt x="9131" y="28194"/>
                  </a:lnTo>
                  <a:lnTo>
                    <a:pt x="0" y="55041"/>
                  </a:lnTo>
                  <a:lnTo>
                    <a:pt x="190" y="62242"/>
                  </a:lnTo>
                  <a:lnTo>
                    <a:pt x="355" y="110096"/>
                  </a:lnTo>
                  <a:lnTo>
                    <a:pt x="190" y="126060"/>
                  </a:lnTo>
                  <a:lnTo>
                    <a:pt x="228" y="130771"/>
                  </a:lnTo>
                  <a:lnTo>
                    <a:pt x="977" y="135382"/>
                  </a:lnTo>
                  <a:lnTo>
                    <a:pt x="26301" y="167525"/>
                  </a:lnTo>
                  <a:lnTo>
                    <a:pt x="32016" y="169418"/>
                  </a:lnTo>
                  <a:lnTo>
                    <a:pt x="33032" y="170103"/>
                  </a:lnTo>
                  <a:lnTo>
                    <a:pt x="34518" y="172262"/>
                  </a:lnTo>
                  <a:lnTo>
                    <a:pt x="34785" y="173443"/>
                  </a:lnTo>
                  <a:lnTo>
                    <a:pt x="34607" y="174739"/>
                  </a:lnTo>
                  <a:lnTo>
                    <a:pt x="34607" y="300812"/>
                  </a:lnTo>
                  <a:lnTo>
                    <a:pt x="50977" y="300812"/>
                  </a:lnTo>
                  <a:lnTo>
                    <a:pt x="50977" y="74472"/>
                  </a:lnTo>
                  <a:lnTo>
                    <a:pt x="51155" y="73355"/>
                  </a:lnTo>
                  <a:lnTo>
                    <a:pt x="51155" y="72224"/>
                  </a:lnTo>
                  <a:lnTo>
                    <a:pt x="50977" y="71107"/>
                  </a:lnTo>
                  <a:lnTo>
                    <a:pt x="50685" y="70256"/>
                  </a:lnTo>
                  <a:lnTo>
                    <a:pt x="49733" y="69062"/>
                  </a:lnTo>
                  <a:lnTo>
                    <a:pt x="34455" y="69062"/>
                  </a:lnTo>
                  <a:lnTo>
                    <a:pt x="34455" y="152107"/>
                  </a:lnTo>
                  <a:lnTo>
                    <a:pt x="29527" y="150329"/>
                  </a:lnTo>
                  <a:lnTo>
                    <a:pt x="25476" y="147358"/>
                  </a:lnTo>
                  <a:lnTo>
                    <a:pt x="19113" y="139065"/>
                  </a:lnTo>
                  <a:lnTo>
                    <a:pt x="17310" y="134378"/>
                  </a:lnTo>
                  <a:lnTo>
                    <a:pt x="16865" y="129159"/>
                  </a:lnTo>
                  <a:lnTo>
                    <a:pt x="16878" y="55308"/>
                  </a:lnTo>
                  <a:lnTo>
                    <a:pt x="40779" y="20980"/>
                  </a:lnTo>
                  <a:lnTo>
                    <a:pt x="55460" y="16649"/>
                  </a:lnTo>
                  <a:lnTo>
                    <a:pt x="123634" y="16687"/>
                  </a:lnTo>
                  <a:lnTo>
                    <a:pt x="163423" y="39852"/>
                  </a:lnTo>
                  <a:lnTo>
                    <a:pt x="190944" y="77685"/>
                  </a:lnTo>
                  <a:lnTo>
                    <a:pt x="219125" y="119799"/>
                  </a:lnTo>
                  <a:lnTo>
                    <a:pt x="220129" y="122656"/>
                  </a:lnTo>
                  <a:lnTo>
                    <a:pt x="219570" y="123304"/>
                  </a:lnTo>
                  <a:lnTo>
                    <a:pt x="182295" y="112064"/>
                  </a:lnTo>
                  <a:lnTo>
                    <a:pt x="169976" y="99047"/>
                  </a:lnTo>
                  <a:lnTo>
                    <a:pt x="145199" y="73113"/>
                  </a:lnTo>
                  <a:lnTo>
                    <a:pt x="143446" y="71132"/>
                  </a:lnTo>
                  <a:lnTo>
                    <a:pt x="141312" y="69786"/>
                  </a:lnTo>
                  <a:lnTo>
                    <a:pt x="138785" y="69062"/>
                  </a:lnTo>
                  <a:lnTo>
                    <a:pt x="133070" y="68008"/>
                  </a:lnTo>
                  <a:lnTo>
                    <a:pt x="129209" y="72212"/>
                  </a:lnTo>
                  <a:lnTo>
                    <a:pt x="129209" y="300913"/>
                  </a:lnTo>
                  <a:lnTo>
                    <a:pt x="146697" y="300863"/>
                  </a:lnTo>
                  <a:lnTo>
                    <a:pt x="146392" y="298665"/>
                  </a:lnTo>
                  <a:lnTo>
                    <a:pt x="146342" y="99364"/>
                  </a:lnTo>
                  <a:lnTo>
                    <a:pt x="147447" y="98856"/>
                  </a:lnTo>
                  <a:lnTo>
                    <a:pt x="148209" y="99987"/>
                  </a:lnTo>
                  <a:lnTo>
                    <a:pt x="149898" y="102120"/>
                  </a:lnTo>
                  <a:lnTo>
                    <a:pt x="158153" y="110947"/>
                  </a:lnTo>
                  <a:lnTo>
                    <a:pt x="182956" y="137172"/>
                  </a:lnTo>
                  <a:lnTo>
                    <a:pt x="185801" y="140563"/>
                  </a:lnTo>
                  <a:lnTo>
                    <a:pt x="189230" y="143205"/>
                  </a:lnTo>
                  <a:lnTo>
                    <a:pt x="197218" y="147002"/>
                  </a:lnTo>
                  <a:lnTo>
                    <a:pt x="201422" y="147993"/>
                  </a:lnTo>
                  <a:lnTo>
                    <a:pt x="210261" y="148145"/>
                  </a:lnTo>
                  <a:lnTo>
                    <a:pt x="214503" y="147307"/>
                  </a:lnTo>
                  <a:lnTo>
                    <a:pt x="222618" y="143776"/>
                  </a:lnTo>
                  <a:lnTo>
                    <a:pt x="226123" y="141262"/>
                  </a:lnTo>
                  <a:lnTo>
                    <a:pt x="229095" y="137972"/>
                  </a:lnTo>
                  <a:lnTo>
                    <a:pt x="231597" y="135623"/>
                  </a:lnTo>
                  <a:lnTo>
                    <a:pt x="236601" y="130619"/>
                  </a:lnTo>
                  <a:lnTo>
                    <a:pt x="238633" y="129184"/>
                  </a:lnTo>
                  <a:lnTo>
                    <a:pt x="239788" y="127228"/>
                  </a:lnTo>
                  <a:lnTo>
                    <a:pt x="240334" y="122288"/>
                  </a:lnTo>
                  <a:close/>
                </a:path>
                <a:path w="413384" h="300989">
                  <a:moveTo>
                    <a:pt x="274929" y="76136"/>
                  </a:moveTo>
                  <a:lnTo>
                    <a:pt x="274523" y="74282"/>
                  </a:lnTo>
                  <a:lnTo>
                    <a:pt x="272376" y="70891"/>
                  </a:lnTo>
                  <a:lnTo>
                    <a:pt x="270878" y="69735"/>
                  </a:lnTo>
                  <a:lnTo>
                    <a:pt x="267055" y="68503"/>
                  </a:lnTo>
                  <a:lnTo>
                    <a:pt x="265163" y="68567"/>
                  </a:lnTo>
                  <a:lnTo>
                    <a:pt x="261442" y="70078"/>
                  </a:lnTo>
                  <a:lnTo>
                    <a:pt x="260032" y="71335"/>
                  </a:lnTo>
                  <a:lnTo>
                    <a:pt x="259092" y="73113"/>
                  </a:lnTo>
                  <a:lnTo>
                    <a:pt x="255155" y="78193"/>
                  </a:lnTo>
                  <a:lnTo>
                    <a:pt x="234200" y="106273"/>
                  </a:lnTo>
                  <a:lnTo>
                    <a:pt x="247421" y="116293"/>
                  </a:lnTo>
                  <a:lnTo>
                    <a:pt x="257441" y="103466"/>
                  </a:lnTo>
                  <a:lnTo>
                    <a:pt x="258343" y="103974"/>
                  </a:lnTo>
                  <a:lnTo>
                    <a:pt x="258343" y="300913"/>
                  </a:lnTo>
                  <a:lnTo>
                    <a:pt x="274662" y="300761"/>
                  </a:lnTo>
                  <a:lnTo>
                    <a:pt x="274662" y="78117"/>
                  </a:lnTo>
                  <a:lnTo>
                    <a:pt x="274929" y="76136"/>
                  </a:lnTo>
                  <a:close/>
                </a:path>
                <a:path w="413384" h="300989">
                  <a:moveTo>
                    <a:pt x="326656" y="163868"/>
                  </a:moveTo>
                  <a:lnTo>
                    <a:pt x="310184" y="163868"/>
                  </a:lnTo>
                  <a:lnTo>
                    <a:pt x="310184" y="300913"/>
                  </a:lnTo>
                  <a:lnTo>
                    <a:pt x="326656" y="300913"/>
                  </a:lnTo>
                  <a:lnTo>
                    <a:pt x="326656" y="163868"/>
                  </a:lnTo>
                  <a:close/>
                </a:path>
                <a:path w="413384" h="300989">
                  <a:moveTo>
                    <a:pt x="413004" y="55333"/>
                  </a:moveTo>
                  <a:lnTo>
                    <a:pt x="412661" y="54546"/>
                  </a:lnTo>
                  <a:lnTo>
                    <a:pt x="412203" y="52882"/>
                  </a:lnTo>
                  <a:lnTo>
                    <a:pt x="411226" y="45567"/>
                  </a:lnTo>
                  <a:lnTo>
                    <a:pt x="408990" y="38658"/>
                  </a:lnTo>
                  <a:lnTo>
                    <a:pt x="380149" y="6502"/>
                  </a:lnTo>
                  <a:lnTo>
                    <a:pt x="359181" y="0"/>
                  </a:lnTo>
                  <a:lnTo>
                    <a:pt x="289763" y="0"/>
                  </a:lnTo>
                  <a:lnTo>
                    <a:pt x="252501" y="15773"/>
                  </a:lnTo>
                  <a:lnTo>
                    <a:pt x="228244" y="46697"/>
                  </a:lnTo>
                  <a:lnTo>
                    <a:pt x="217563" y="63042"/>
                  </a:lnTo>
                  <a:lnTo>
                    <a:pt x="217563" y="63944"/>
                  </a:lnTo>
                  <a:lnTo>
                    <a:pt x="230543" y="72859"/>
                  </a:lnTo>
                  <a:lnTo>
                    <a:pt x="232791" y="69913"/>
                  </a:lnTo>
                  <a:lnTo>
                    <a:pt x="243890" y="52743"/>
                  </a:lnTo>
                  <a:lnTo>
                    <a:pt x="252196" y="40932"/>
                  </a:lnTo>
                  <a:lnTo>
                    <a:pt x="283908" y="17551"/>
                  </a:lnTo>
                  <a:lnTo>
                    <a:pt x="292442" y="16713"/>
                  </a:lnTo>
                  <a:lnTo>
                    <a:pt x="354774" y="16738"/>
                  </a:lnTo>
                  <a:lnTo>
                    <a:pt x="388962" y="36791"/>
                  </a:lnTo>
                  <a:lnTo>
                    <a:pt x="395935" y="56451"/>
                  </a:lnTo>
                  <a:lnTo>
                    <a:pt x="395579" y="78066"/>
                  </a:lnTo>
                  <a:lnTo>
                    <a:pt x="395478" y="94348"/>
                  </a:lnTo>
                  <a:lnTo>
                    <a:pt x="395579" y="110617"/>
                  </a:lnTo>
                  <a:lnTo>
                    <a:pt x="395884" y="126860"/>
                  </a:lnTo>
                  <a:lnTo>
                    <a:pt x="395605" y="133197"/>
                  </a:lnTo>
                  <a:lnTo>
                    <a:pt x="369735" y="154952"/>
                  </a:lnTo>
                  <a:lnTo>
                    <a:pt x="369430" y="153098"/>
                  </a:lnTo>
                  <a:lnTo>
                    <a:pt x="369430" y="71107"/>
                  </a:lnTo>
                  <a:lnTo>
                    <a:pt x="368528" y="69062"/>
                  </a:lnTo>
                  <a:lnTo>
                    <a:pt x="352958" y="69062"/>
                  </a:lnTo>
                  <a:lnTo>
                    <a:pt x="352958" y="300913"/>
                  </a:lnTo>
                  <a:lnTo>
                    <a:pt x="369633" y="300863"/>
                  </a:lnTo>
                  <a:lnTo>
                    <a:pt x="369633" y="171742"/>
                  </a:lnTo>
                  <a:lnTo>
                    <a:pt x="376301" y="170929"/>
                  </a:lnTo>
                  <a:lnTo>
                    <a:pt x="409994" y="142303"/>
                  </a:lnTo>
                  <a:lnTo>
                    <a:pt x="412432" y="133019"/>
                  </a:lnTo>
                  <a:lnTo>
                    <a:pt x="413004" y="131914"/>
                  </a:lnTo>
                  <a:lnTo>
                    <a:pt x="413004" y="55333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75489" y="2135239"/>
              <a:ext cx="86029" cy="10303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98406" y="2136145"/>
              <a:ext cx="86716" cy="10222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18527" y="2753385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4" h="300989">
                  <a:moveTo>
                    <a:pt x="102870" y="163868"/>
                  </a:moveTo>
                  <a:lnTo>
                    <a:pt x="86436" y="163868"/>
                  </a:lnTo>
                  <a:lnTo>
                    <a:pt x="86436" y="300913"/>
                  </a:lnTo>
                  <a:lnTo>
                    <a:pt x="102870" y="300913"/>
                  </a:lnTo>
                  <a:lnTo>
                    <a:pt x="102870" y="163868"/>
                  </a:lnTo>
                  <a:close/>
                </a:path>
                <a:path w="413384" h="300989">
                  <a:moveTo>
                    <a:pt x="240322" y="122288"/>
                  </a:moveTo>
                  <a:lnTo>
                    <a:pt x="239623" y="120129"/>
                  </a:lnTo>
                  <a:lnTo>
                    <a:pt x="237947" y="118287"/>
                  </a:lnTo>
                  <a:lnTo>
                    <a:pt x="212394" y="80098"/>
                  </a:lnTo>
                  <a:lnTo>
                    <a:pt x="186461" y="42214"/>
                  </a:lnTo>
                  <a:lnTo>
                    <a:pt x="155676" y="11112"/>
                  </a:lnTo>
                  <a:lnTo>
                    <a:pt x="116344" y="88"/>
                  </a:lnTo>
                  <a:lnTo>
                    <a:pt x="102463" y="190"/>
                  </a:lnTo>
                  <a:lnTo>
                    <a:pt x="57048" y="88"/>
                  </a:lnTo>
                  <a:lnTo>
                    <a:pt x="53340" y="482"/>
                  </a:lnTo>
                  <a:lnTo>
                    <a:pt x="49669" y="1244"/>
                  </a:lnTo>
                  <a:lnTo>
                    <a:pt x="42583" y="2540"/>
                  </a:lnTo>
                  <a:lnTo>
                    <a:pt x="9118" y="28194"/>
                  </a:lnTo>
                  <a:lnTo>
                    <a:pt x="0" y="55041"/>
                  </a:lnTo>
                  <a:lnTo>
                    <a:pt x="190" y="62242"/>
                  </a:lnTo>
                  <a:lnTo>
                    <a:pt x="355" y="110096"/>
                  </a:lnTo>
                  <a:lnTo>
                    <a:pt x="190" y="126060"/>
                  </a:lnTo>
                  <a:lnTo>
                    <a:pt x="228" y="130771"/>
                  </a:lnTo>
                  <a:lnTo>
                    <a:pt x="977" y="135382"/>
                  </a:lnTo>
                  <a:lnTo>
                    <a:pt x="26301" y="167525"/>
                  </a:lnTo>
                  <a:lnTo>
                    <a:pt x="32016" y="169418"/>
                  </a:lnTo>
                  <a:lnTo>
                    <a:pt x="33032" y="170103"/>
                  </a:lnTo>
                  <a:lnTo>
                    <a:pt x="34505" y="172262"/>
                  </a:lnTo>
                  <a:lnTo>
                    <a:pt x="34785" y="173443"/>
                  </a:lnTo>
                  <a:lnTo>
                    <a:pt x="34594" y="174739"/>
                  </a:lnTo>
                  <a:lnTo>
                    <a:pt x="34594" y="300812"/>
                  </a:lnTo>
                  <a:lnTo>
                    <a:pt x="50977" y="300812"/>
                  </a:lnTo>
                  <a:lnTo>
                    <a:pt x="50977" y="74460"/>
                  </a:lnTo>
                  <a:lnTo>
                    <a:pt x="51155" y="73342"/>
                  </a:lnTo>
                  <a:lnTo>
                    <a:pt x="51155" y="72224"/>
                  </a:lnTo>
                  <a:lnTo>
                    <a:pt x="50977" y="71107"/>
                  </a:lnTo>
                  <a:lnTo>
                    <a:pt x="50673" y="70256"/>
                  </a:lnTo>
                  <a:lnTo>
                    <a:pt x="49720" y="69062"/>
                  </a:lnTo>
                  <a:lnTo>
                    <a:pt x="34442" y="69062"/>
                  </a:lnTo>
                  <a:lnTo>
                    <a:pt x="34442" y="152095"/>
                  </a:lnTo>
                  <a:lnTo>
                    <a:pt x="29527" y="150329"/>
                  </a:lnTo>
                  <a:lnTo>
                    <a:pt x="25476" y="147358"/>
                  </a:lnTo>
                  <a:lnTo>
                    <a:pt x="19113" y="139052"/>
                  </a:lnTo>
                  <a:lnTo>
                    <a:pt x="17297" y="134378"/>
                  </a:lnTo>
                  <a:lnTo>
                    <a:pt x="16865" y="129159"/>
                  </a:lnTo>
                  <a:lnTo>
                    <a:pt x="16878" y="55308"/>
                  </a:lnTo>
                  <a:lnTo>
                    <a:pt x="40779" y="20980"/>
                  </a:lnTo>
                  <a:lnTo>
                    <a:pt x="55448" y="16649"/>
                  </a:lnTo>
                  <a:lnTo>
                    <a:pt x="123621" y="16687"/>
                  </a:lnTo>
                  <a:lnTo>
                    <a:pt x="163423" y="39852"/>
                  </a:lnTo>
                  <a:lnTo>
                    <a:pt x="190931" y="77685"/>
                  </a:lnTo>
                  <a:lnTo>
                    <a:pt x="219113" y="119799"/>
                  </a:lnTo>
                  <a:lnTo>
                    <a:pt x="220116" y="122643"/>
                  </a:lnTo>
                  <a:lnTo>
                    <a:pt x="219570" y="123304"/>
                  </a:lnTo>
                  <a:lnTo>
                    <a:pt x="182295" y="112052"/>
                  </a:lnTo>
                  <a:lnTo>
                    <a:pt x="169964" y="99034"/>
                  </a:lnTo>
                  <a:lnTo>
                    <a:pt x="145186" y="73113"/>
                  </a:lnTo>
                  <a:lnTo>
                    <a:pt x="143446" y="71132"/>
                  </a:lnTo>
                  <a:lnTo>
                    <a:pt x="141312" y="69786"/>
                  </a:lnTo>
                  <a:lnTo>
                    <a:pt x="138772" y="69062"/>
                  </a:lnTo>
                  <a:lnTo>
                    <a:pt x="133070" y="68008"/>
                  </a:lnTo>
                  <a:lnTo>
                    <a:pt x="129209" y="72212"/>
                  </a:lnTo>
                  <a:lnTo>
                    <a:pt x="129209" y="300913"/>
                  </a:lnTo>
                  <a:lnTo>
                    <a:pt x="146443" y="300863"/>
                  </a:lnTo>
                  <a:lnTo>
                    <a:pt x="146138" y="298665"/>
                  </a:lnTo>
                  <a:lnTo>
                    <a:pt x="146088" y="101612"/>
                  </a:lnTo>
                  <a:lnTo>
                    <a:pt x="146342" y="100507"/>
                  </a:lnTo>
                  <a:lnTo>
                    <a:pt x="146342" y="99364"/>
                  </a:lnTo>
                  <a:lnTo>
                    <a:pt x="147447" y="98856"/>
                  </a:lnTo>
                  <a:lnTo>
                    <a:pt x="148209" y="99987"/>
                  </a:lnTo>
                  <a:lnTo>
                    <a:pt x="149898" y="102108"/>
                  </a:lnTo>
                  <a:lnTo>
                    <a:pt x="158153" y="110947"/>
                  </a:lnTo>
                  <a:lnTo>
                    <a:pt x="182956" y="137172"/>
                  </a:lnTo>
                  <a:lnTo>
                    <a:pt x="185801" y="140563"/>
                  </a:lnTo>
                  <a:lnTo>
                    <a:pt x="189217" y="143205"/>
                  </a:lnTo>
                  <a:lnTo>
                    <a:pt x="197205" y="147002"/>
                  </a:lnTo>
                  <a:lnTo>
                    <a:pt x="201409" y="147993"/>
                  </a:lnTo>
                  <a:lnTo>
                    <a:pt x="210261" y="148145"/>
                  </a:lnTo>
                  <a:lnTo>
                    <a:pt x="214503" y="147307"/>
                  </a:lnTo>
                  <a:lnTo>
                    <a:pt x="222605" y="143776"/>
                  </a:lnTo>
                  <a:lnTo>
                    <a:pt x="226123" y="141262"/>
                  </a:lnTo>
                  <a:lnTo>
                    <a:pt x="229082" y="137972"/>
                  </a:lnTo>
                  <a:lnTo>
                    <a:pt x="231584" y="135623"/>
                  </a:lnTo>
                  <a:lnTo>
                    <a:pt x="236601" y="130619"/>
                  </a:lnTo>
                  <a:lnTo>
                    <a:pt x="238633" y="129184"/>
                  </a:lnTo>
                  <a:lnTo>
                    <a:pt x="239788" y="127228"/>
                  </a:lnTo>
                  <a:lnTo>
                    <a:pt x="240322" y="122288"/>
                  </a:lnTo>
                  <a:close/>
                </a:path>
                <a:path w="413384" h="300989">
                  <a:moveTo>
                    <a:pt x="274929" y="76123"/>
                  </a:moveTo>
                  <a:lnTo>
                    <a:pt x="274523" y="74282"/>
                  </a:lnTo>
                  <a:lnTo>
                    <a:pt x="272376" y="70891"/>
                  </a:lnTo>
                  <a:lnTo>
                    <a:pt x="270878" y="69723"/>
                  </a:lnTo>
                  <a:lnTo>
                    <a:pt x="267055" y="68503"/>
                  </a:lnTo>
                  <a:lnTo>
                    <a:pt x="265163" y="68567"/>
                  </a:lnTo>
                  <a:lnTo>
                    <a:pt x="261442" y="70078"/>
                  </a:lnTo>
                  <a:lnTo>
                    <a:pt x="260032" y="71335"/>
                  </a:lnTo>
                  <a:lnTo>
                    <a:pt x="259080" y="73113"/>
                  </a:lnTo>
                  <a:lnTo>
                    <a:pt x="255155" y="78193"/>
                  </a:lnTo>
                  <a:lnTo>
                    <a:pt x="234188" y="106273"/>
                  </a:lnTo>
                  <a:lnTo>
                    <a:pt x="247421" y="116293"/>
                  </a:lnTo>
                  <a:lnTo>
                    <a:pt x="257429" y="103466"/>
                  </a:lnTo>
                  <a:lnTo>
                    <a:pt x="258330" y="103962"/>
                  </a:lnTo>
                  <a:lnTo>
                    <a:pt x="258330" y="300913"/>
                  </a:lnTo>
                  <a:lnTo>
                    <a:pt x="274662" y="300761"/>
                  </a:lnTo>
                  <a:lnTo>
                    <a:pt x="274662" y="78117"/>
                  </a:lnTo>
                  <a:lnTo>
                    <a:pt x="274929" y="76123"/>
                  </a:lnTo>
                  <a:close/>
                </a:path>
                <a:path w="413384" h="300989">
                  <a:moveTo>
                    <a:pt x="326656" y="163868"/>
                  </a:moveTo>
                  <a:lnTo>
                    <a:pt x="310172" y="163868"/>
                  </a:lnTo>
                  <a:lnTo>
                    <a:pt x="310172" y="300913"/>
                  </a:lnTo>
                  <a:lnTo>
                    <a:pt x="326656" y="300913"/>
                  </a:lnTo>
                  <a:lnTo>
                    <a:pt x="326656" y="163868"/>
                  </a:lnTo>
                  <a:close/>
                </a:path>
                <a:path w="413384" h="300989">
                  <a:moveTo>
                    <a:pt x="413004" y="55333"/>
                  </a:moveTo>
                  <a:lnTo>
                    <a:pt x="412661" y="54533"/>
                  </a:lnTo>
                  <a:lnTo>
                    <a:pt x="412203" y="52882"/>
                  </a:lnTo>
                  <a:lnTo>
                    <a:pt x="411226" y="45567"/>
                  </a:lnTo>
                  <a:lnTo>
                    <a:pt x="408978" y="38646"/>
                  </a:lnTo>
                  <a:lnTo>
                    <a:pt x="380136" y="6502"/>
                  </a:lnTo>
                  <a:lnTo>
                    <a:pt x="359181" y="0"/>
                  </a:lnTo>
                  <a:lnTo>
                    <a:pt x="289750" y="0"/>
                  </a:lnTo>
                  <a:lnTo>
                    <a:pt x="252501" y="15773"/>
                  </a:lnTo>
                  <a:lnTo>
                    <a:pt x="228244" y="46697"/>
                  </a:lnTo>
                  <a:lnTo>
                    <a:pt x="217563" y="63042"/>
                  </a:lnTo>
                  <a:lnTo>
                    <a:pt x="217563" y="63944"/>
                  </a:lnTo>
                  <a:lnTo>
                    <a:pt x="230530" y="72859"/>
                  </a:lnTo>
                  <a:lnTo>
                    <a:pt x="232791" y="69913"/>
                  </a:lnTo>
                  <a:lnTo>
                    <a:pt x="243890" y="52743"/>
                  </a:lnTo>
                  <a:lnTo>
                    <a:pt x="252196" y="40932"/>
                  </a:lnTo>
                  <a:lnTo>
                    <a:pt x="283895" y="17551"/>
                  </a:lnTo>
                  <a:lnTo>
                    <a:pt x="292442" y="16713"/>
                  </a:lnTo>
                  <a:lnTo>
                    <a:pt x="354761" y="16725"/>
                  </a:lnTo>
                  <a:lnTo>
                    <a:pt x="388962" y="36791"/>
                  </a:lnTo>
                  <a:lnTo>
                    <a:pt x="395935" y="56451"/>
                  </a:lnTo>
                  <a:lnTo>
                    <a:pt x="395566" y="78054"/>
                  </a:lnTo>
                  <a:lnTo>
                    <a:pt x="395478" y="94348"/>
                  </a:lnTo>
                  <a:lnTo>
                    <a:pt x="395566" y="110617"/>
                  </a:lnTo>
                  <a:lnTo>
                    <a:pt x="395871" y="126860"/>
                  </a:lnTo>
                  <a:lnTo>
                    <a:pt x="395592" y="133197"/>
                  </a:lnTo>
                  <a:lnTo>
                    <a:pt x="369722" y="154952"/>
                  </a:lnTo>
                  <a:lnTo>
                    <a:pt x="369430" y="153098"/>
                  </a:lnTo>
                  <a:lnTo>
                    <a:pt x="369430" y="71107"/>
                  </a:lnTo>
                  <a:lnTo>
                    <a:pt x="368528" y="69062"/>
                  </a:lnTo>
                  <a:lnTo>
                    <a:pt x="352945" y="69062"/>
                  </a:lnTo>
                  <a:lnTo>
                    <a:pt x="352945" y="300913"/>
                  </a:lnTo>
                  <a:lnTo>
                    <a:pt x="369633" y="300863"/>
                  </a:lnTo>
                  <a:lnTo>
                    <a:pt x="369633" y="171729"/>
                  </a:lnTo>
                  <a:lnTo>
                    <a:pt x="376288" y="170929"/>
                  </a:lnTo>
                  <a:lnTo>
                    <a:pt x="409994" y="142303"/>
                  </a:lnTo>
                  <a:lnTo>
                    <a:pt x="412432" y="133019"/>
                  </a:lnTo>
                  <a:lnTo>
                    <a:pt x="413004" y="131914"/>
                  </a:lnTo>
                  <a:lnTo>
                    <a:pt x="413004" y="55333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5" name="object 2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70480" y="2641117"/>
              <a:ext cx="86029" cy="10303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93397" y="2642022"/>
              <a:ext cx="86716" cy="102227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908507" y="3264268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4" h="300989">
                  <a:moveTo>
                    <a:pt x="102870" y="163880"/>
                  </a:moveTo>
                  <a:lnTo>
                    <a:pt x="86436" y="163880"/>
                  </a:lnTo>
                  <a:lnTo>
                    <a:pt x="86436" y="300913"/>
                  </a:lnTo>
                  <a:lnTo>
                    <a:pt x="102870" y="300913"/>
                  </a:lnTo>
                  <a:lnTo>
                    <a:pt x="102870" y="163880"/>
                  </a:lnTo>
                  <a:close/>
                </a:path>
                <a:path w="413384" h="300989">
                  <a:moveTo>
                    <a:pt x="240423" y="122288"/>
                  </a:moveTo>
                  <a:lnTo>
                    <a:pt x="239725" y="120129"/>
                  </a:lnTo>
                  <a:lnTo>
                    <a:pt x="238048" y="118300"/>
                  </a:lnTo>
                  <a:lnTo>
                    <a:pt x="212496" y="80098"/>
                  </a:lnTo>
                  <a:lnTo>
                    <a:pt x="186563" y="42214"/>
                  </a:lnTo>
                  <a:lnTo>
                    <a:pt x="155778" y="11112"/>
                  </a:lnTo>
                  <a:lnTo>
                    <a:pt x="116446" y="88"/>
                  </a:lnTo>
                  <a:lnTo>
                    <a:pt x="102565" y="190"/>
                  </a:lnTo>
                  <a:lnTo>
                    <a:pt x="57150" y="101"/>
                  </a:lnTo>
                  <a:lnTo>
                    <a:pt x="53441" y="482"/>
                  </a:lnTo>
                  <a:lnTo>
                    <a:pt x="49771" y="1244"/>
                  </a:lnTo>
                  <a:lnTo>
                    <a:pt x="42684" y="2527"/>
                  </a:lnTo>
                  <a:lnTo>
                    <a:pt x="9156" y="28168"/>
                  </a:lnTo>
                  <a:lnTo>
                    <a:pt x="0" y="55041"/>
                  </a:lnTo>
                  <a:lnTo>
                    <a:pt x="190" y="62242"/>
                  </a:lnTo>
                  <a:lnTo>
                    <a:pt x="355" y="110096"/>
                  </a:lnTo>
                  <a:lnTo>
                    <a:pt x="190" y="126060"/>
                  </a:lnTo>
                  <a:lnTo>
                    <a:pt x="228" y="130784"/>
                  </a:lnTo>
                  <a:lnTo>
                    <a:pt x="977" y="135382"/>
                  </a:lnTo>
                  <a:lnTo>
                    <a:pt x="26301" y="167538"/>
                  </a:lnTo>
                  <a:lnTo>
                    <a:pt x="32016" y="169418"/>
                  </a:lnTo>
                  <a:lnTo>
                    <a:pt x="33032" y="170103"/>
                  </a:lnTo>
                  <a:lnTo>
                    <a:pt x="34518" y="172262"/>
                  </a:lnTo>
                  <a:lnTo>
                    <a:pt x="34785" y="173443"/>
                  </a:lnTo>
                  <a:lnTo>
                    <a:pt x="34594" y="174739"/>
                  </a:lnTo>
                  <a:lnTo>
                    <a:pt x="34594" y="300812"/>
                  </a:lnTo>
                  <a:lnTo>
                    <a:pt x="50977" y="300812"/>
                  </a:lnTo>
                  <a:lnTo>
                    <a:pt x="50977" y="74472"/>
                  </a:lnTo>
                  <a:lnTo>
                    <a:pt x="51155" y="73355"/>
                  </a:lnTo>
                  <a:lnTo>
                    <a:pt x="51155" y="72237"/>
                  </a:lnTo>
                  <a:lnTo>
                    <a:pt x="50977" y="71107"/>
                  </a:lnTo>
                  <a:lnTo>
                    <a:pt x="50673" y="70256"/>
                  </a:lnTo>
                  <a:lnTo>
                    <a:pt x="49720" y="69062"/>
                  </a:lnTo>
                  <a:lnTo>
                    <a:pt x="34455" y="69062"/>
                  </a:lnTo>
                  <a:lnTo>
                    <a:pt x="34455" y="152107"/>
                  </a:lnTo>
                  <a:lnTo>
                    <a:pt x="29527" y="150329"/>
                  </a:lnTo>
                  <a:lnTo>
                    <a:pt x="25476" y="147370"/>
                  </a:lnTo>
                  <a:lnTo>
                    <a:pt x="19113" y="139065"/>
                  </a:lnTo>
                  <a:lnTo>
                    <a:pt x="17297" y="134378"/>
                  </a:lnTo>
                  <a:lnTo>
                    <a:pt x="16865" y="129159"/>
                  </a:lnTo>
                  <a:lnTo>
                    <a:pt x="16878" y="55308"/>
                  </a:lnTo>
                  <a:lnTo>
                    <a:pt x="40779" y="20993"/>
                  </a:lnTo>
                  <a:lnTo>
                    <a:pt x="55448" y="16649"/>
                  </a:lnTo>
                  <a:lnTo>
                    <a:pt x="123634" y="16687"/>
                  </a:lnTo>
                  <a:lnTo>
                    <a:pt x="163423" y="39865"/>
                  </a:lnTo>
                  <a:lnTo>
                    <a:pt x="190944" y="77685"/>
                  </a:lnTo>
                  <a:lnTo>
                    <a:pt x="219125" y="119799"/>
                  </a:lnTo>
                  <a:lnTo>
                    <a:pt x="220116" y="122656"/>
                  </a:lnTo>
                  <a:lnTo>
                    <a:pt x="219570" y="123304"/>
                  </a:lnTo>
                  <a:lnTo>
                    <a:pt x="182295" y="112064"/>
                  </a:lnTo>
                  <a:lnTo>
                    <a:pt x="169976" y="99047"/>
                  </a:lnTo>
                  <a:lnTo>
                    <a:pt x="145186" y="73113"/>
                  </a:lnTo>
                  <a:lnTo>
                    <a:pt x="143446" y="71145"/>
                  </a:lnTo>
                  <a:lnTo>
                    <a:pt x="141312" y="69786"/>
                  </a:lnTo>
                  <a:lnTo>
                    <a:pt x="138785" y="69062"/>
                  </a:lnTo>
                  <a:lnTo>
                    <a:pt x="133070" y="68008"/>
                  </a:lnTo>
                  <a:lnTo>
                    <a:pt x="129209" y="72212"/>
                  </a:lnTo>
                  <a:lnTo>
                    <a:pt x="129209" y="300913"/>
                  </a:lnTo>
                  <a:lnTo>
                    <a:pt x="146545" y="300863"/>
                  </a:lnTo>
                  <a:lnTo>
                    <a:pt x="146240" y="298665"/>
                  </a:lnTo>
                  <a:lnTo>
                    <a:pt x="146189" y="101612"/>
                  </a:lnTo>
                  <a:lnTo>
                    <a:pt x="146443" y="100520"/>
                  </a:lnTo>
                  <a:lnTo>
                    <a:pt x="146443" y="99364"/>
                  </a:lnTo>
                  <a:lnTo>
                    <a:pt x="147548" y="98856"/>
                  </a:lnTo>
                  <a:lnTo>
                    <a:pt x="148310" y="99987"/>
                  </a:lnTo>
                  <a:lnTo>
                    <a:pt x="149999" y="102120"/>
                  </a:lnTo>
                  <a:lnTo>
                    <a:pt x="158254" y="110947"/>
                  </a:lnTo>
                  <a:lnTo>
                    <a:pt x="183057" y="137172"/>
                  </a:lnTo>
                  <a:lnTo>
                    <a:pt x="185902" y="140563"/>
                  </a:lnTo>
                  <a:lnTo>
                    <a:pt x="189318" y="143205"/>
                  </a:lnTo>
                  <a:lnTo>
                    <a:pt x="197307" y="147002"/>
                  </a:lnTo>
                  <a:lnTo>
                    <a:pt x="201523" y="147993"/>
                  </a:lnTo>
                  <a:lnTo>
                    <a:pt x="210362" y="148145"/>
                  </a:lnTo>
                  <a:lnTo>
                    <a:pt x="214604" y="147307"/>
                  </a:lnTo>
                  <a:lnTo>
                    <a:pt x="222719" y="143789"/>
                  </a:lnTo>
                  <a:lnTo>
                    <a:pt x="226225" y="141262"/>
                  </a:lnTo>
                  <a:lnTo>
                    <a:pt x="229184" y="137985"/>
                  </a:lnTo>
                  <a:lnTo>
                    <a:pt x="231686" y="135623"/>
                  </a:lnTo>
                  <a:lnTo>
                    <a:pt x="236702" y="130619"/>
                  </a:lnTo>
                  <a:lnTo>
                    <a:pt x="238734" y="129184"/>
                  </a:lnTo>
                  <a:lnTo>
                    <a:pt x="239890" y="127228"/>
                  </a:lnTo>
                  <a:lnTo>
                    <a:pt x="240423" y="122288"/>
                  </a:lnTo>
                  <a:close/>
                </a:path>
                <a:path w="413384" h="300989">
                  <a:moveTo>
                    <a:pt x="274929" y="76136"/>
                  </a:moveTo>
                  <a:lnTo>
                    <a:pt x="274523" y="74282"/>
                  </a:lnTo>
                  <a:lnTo>
                    <a:pt x="272376" y="70891"/>
                  </a:lnTo>
                  <a:lnTo>
                    <a:pt x="270878" y="69735"/>
                  </a:lnTo>
                  <a:lnTo>
                    <a:pt x="267055" y="68503"/>
                  </a:lnTo>
                  <a:lnTo>
                    <a:pt x="265163" y="68567"/>
                  </a:lnTo>
                  <a:lnTo>
                    <a:pt x="261442" y="70078"/>
                  </a:lnTo>
                  <a:lnTo>
                    <a:pt x="260032" y="71348"/>
                  </a:lnTo>
                  <a:lnTo>
                    <a:pt x="259092" y="73113"/>
                  </a:lnTo>
                  <a:lnTo>
                    <a:pt x="255155" y="78193"/>
                  </a:lnTo>
                  <a:lnTo>
                    <a:pt x="234200" y="106273"/>
                  </a:lnTo>
                  <a:lnTo>
                    <a:pt x="247421" y="116293"/>
                  </a:lnTo>
                  <a:lnTo>
                    <a:pt x="257441" y="103466"/>
                  </a:lnTo>
                  <a:lnTo>
                    <a:pt x="258343" y="103974"/>
                  </a:lnTo>
                  <a:lnTo>
                    <a:pt x="258343" y="300913"/>
                  </a:lnTo>
                  <a:lnTo>
                    <a:pt x="274662" y="300761"/>
                  </a:lnTo>
                  <a:lnTo>
                    <a:pt x="274662" y="78130"/>
                  </a:lnTo>
                  <a:lnTo>
                    <a:pt x="274929" y="76136"/>
                  </a:lnTo>
                  <a:close/>
                </a:path>
                <a:path w="413384" h="300989">
                  <a:moveTo>
                    <a:pt x="326656" y="163868"/>
                  </a:moveTo>
                  <a:lnTo>
                    <a:pt x="310172" y="163868"/>
                  </a:lnTo>
                  <a:lnTo>
                    <a:pt x="310172" y="300913"/>
                  </a:lnTo>
                  <a:lnTo>
                    <a:pt x="326656" y="300913"/>
                  </a:lnTo>
                  <a:lnTo>
                    <a:pt x="326656" y="163868"/>
                  </a:lnTo>
                  <a:close/>
                </a:path>
                <a:path w="413384" h="300989">
                  <a:moveTo>
                    <a:pt x="413004" y="55333"/>
                  </a:moveTo>
                  <a:lnTo>
                    <a:pt x="412661" y="54546"/>
                  </a:lnTo>
                  <a:lnTo>
                    <a:pt x="412203" y="52882"/>
                  </a:lnTo>
                  <a:lnTo>
                    <a:pt x="411226" y="45567"/>
                  </a:lnTo>
                  <a:lnTo>
                    <a:pt x="408990" y="38658"/>
                  </a:lnTo>
                  <a:lnTo>
                    <a:pt x="380149" y="6502"/>
                  </a:lnTo>
                  <a:lnTo>
                    <a:pt x="359181" y="0"/>
                  </a:lnTo>
                  <a:lnTo>
                    <a:pt x="289750" y="0"/>
                  </a:lnTo>
                  <a:lnTo>
                    <a:pt x="252501" y="15773"/>
                  </a:lnTo>
                  <a:lnTo>
                    <a:pt x="228244" y="46697"/>
                  </a:lnTo>
                  <a:lnTo>
                    <a:pt x="217563" y="63055"/>
                  </a:lnTo>
                  <a:lnTo>
                    <a:pt x="217563" y="63957"/>
                  </a:lnTo>
                  <a:lnTo>
                    <a:pt x="230543" y="72872"/>
                  </a:lnTo>
                  <a:lnTo>
                    <a:pt x="232791" y="69913"/>
                  </a:lnTo>
                  <a:lnTo>
                    <a:pt x="243890" y="52743"/>
                  </a:lnTo>
                  <a:lnTo>
                    <a:pt x="252196" y="40932"/>
                  </a:lnTo>
                  <a:lnTo>
                    <a:pt x="283908" y="17551"/>
                  </a:lnTo>
                  <a:lnTo>
                    <a:pt x="292442" y="16713"/>
                  </a:lnTo>
                  <a:lnTo>
                    <a:pt x="354761" y="16738"/>
                  </a:lnTo>
                  <a:lnTo>
                    <a:pt x="388962" y="36791"/>
                  </a:lnTo>
                  <a:lnTo>
                    <a:pt x="395935" y="56451"/>
                  </a:lnTo>
                  <a:lnTo>
                    <a:pt x="395579" y="78066"/>
                  </a:lnTo>
                  <a:lnTo>
                    <a:pt x="395478" y="94348"/>
                  </a:lnTo>
                  <a:lnTo>
                    <a:pt x="395579" y="110617"/>
                  </a:lnTo>
                  <a:lnTo>
                    <a:pt x="395871" y="126860"/>
                  </a:lnTo>
                  <a:lnTo>
                    <a:pt x="395605" y="133197"/>
                  </a:lnTo>
                  <a:lnTo>
                    <a:pt x="369735" y="154952"/>
                  </a:lnTo>
                  <a:lnTo>
                    <a:pt x="369430" y="153111"/>
                  </a:lnTo>
                  <a:lnTo>
                    <a:pt x="369430" y="71107"/>
                  </a:lnTo>
                  <a:lnTo>
                    <a:pt x="368528" y="69062"/>
                  </a:lnTo>
                  <a:lnTo>
                    <a:pt x="352945" y="69062"/>
                  </a:lnTo>
                  <a:lnTo>
                    <a:pt x="352945" y="300913"/>
                  </a:lnTo>
                  <a:lnTo>
                    <a:pt x="369633" y="300863"/>
                  </a:lnTo>
                  <a:lnTo>
                    <a:pt x="369633" y="171742"/>
                  </a:lnTo>
                  <a:lnTo>
                    <a:pt x="376301" y="170929"/>
                  </a:lnTo>
                  <a:lnTo>
                    <a:pt x="409994" y="142303"/>
                  </a:lnTo>
                  <a:lnTo>
                    <a:pt x="412432" y="133019"/>
                  </a:lnTo>
                  <a:lnTo>
                    <a:pt x="413004" y="131914"/>
                  </a:lnTo>
                  <a:lnTo>
                    <a:pt x="413004" y="55333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83379" y="3152909"/>
              <a:ext cx="86716" cy="1022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60462" y="3152003"/>
              <a:ext cx="86029" cy="10303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350378" y="3264255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5" h="300989">
                  <a:moveTo>
                    <a:pt x="103009" y="163893"/>
                  </a:moveTo>
                  <a:lnTo>
                    <a:pt x="86588" y="163893"/>
                  </a:lnTo>
                  <a:lnTo>
                    <a:pt x="86588" y="300926"/>
                  </a:lnTo>
                  <a:lnTo>
                    <a:pt x="103009" y="300926"/>
                  </a:lnTo>
                  <a:lnTo>
                    <a:pt x="103009" y="163893"/>
                  </a:lnTo>
                  <a:close/>
                </a:path>
                <a:path w="413385" h="300989">
                  <a:moveTo>
                    <a:pt x="240360" y="122212"/>
                  </a:moveTo>
                  <a:lnTo>
                    <a:pt x="239661" y="120053"/>
                  </a:lnTo>
                  <a:lnTo>
                    <a:pt x="237998" y="118211"/>
                  </a:lnTo>
                  <a:lnTo>
                    <a:pt x="212394" y="80022"/>
                  </a:lnTo>
                  <a:lnTo>
                    <a:pt x="186461" y="42125"/>
                  </a:lnTo>
                  <a:lnTo>
                    <a:pt x="155676" y="11023"/>
                  </a:lnTo>
                  <a:lnTo>
                    <a:pt x="116332" y="0"/>
                  </a:lnTo>
                  <a:lnTo>
                    <a:pt x="102463" y="114"/>
                  </a:lnTo>
                  <a:lnTo>
                    <a:pt x="57073" y="12"/>
                  </a:lnTo>
                  <a:lnTo>
                    <a:pt x="53352" y="393"/>
                  </a:lnTo>
                  <a:lnTo>
                    <a:pt x="49669" y="1155"/>
                  </a:lnTo>
                  <a:lnTo>
                    <a:pt x="42595" y="2463"/>
                  </a:lnTo>
                  <a:lnTo>
                    <a:pt x="9131" y="28117"/>
                  </a:lnTo>
                  <a:lnTo>
                    <a:pt x="0" y="54965"/>
                  </a:lnTo>
                  <a:lnTo>
                    <a:pt x="190" y="62166"/>
                  </a:lnTo>
                  <a:lnTo>
                    <a:pt x="330" y="110020"/>
                  </a:lnTo>
                  <a:lnTo>
                    <a:pt x="190" y="125971"/>
                  </a:lnTo>
                  <a:lnTo>
                    <a:pt x="228" y="130708"/>
                  </a:lnTo>
                  <a:lnTo>
                    <a:pt x="977" y="135343"/>
                  </a:lnTo>
                  <a:lnTo>
                    <a:pt x="26466" y="167563"/>
                  </a:lnTo>
                  <a:lnTo>
                    <a:pt x="32219" y="169430"/>
                  </a:lnTo>
                  <a:lnTo>
                    <a:pt x="33223" y="170116"/>
                  </a:lnTo>
                  <a:lnTo>
                    <a:pt x="34709" y="172275"/>
                  </a:lnTo>
                  <a:lnTo>
                    <a:pt x="34988" y="173456"/>
                  </a:lnTo>
                  <a:lnTo>
                    <a:pt x="34798" y="174752"/>
                  </a:lnTo>
                  <a:lnTo>
                    <a:pt x="34798" y="300824"/>
                  </a:lnTo>
                  <a:lnTo>
                    <a:pt x="50977" y="300824"/>
                  </a:lnTo>
                  <a:lnTo>
                    <a:pt x="50977" y="74485"/>
                  </a:lnTo>
                  <a:lnTo>
                    <a:pt x="51155" y="73367"/>
                  </a:lnTo>
                  <a:lnTo>
                    <a:pt x="51155" y="72250"/>
                  </a:lnTo>
                  <a:lnTo>
                    <a:pt x="50977" y="71120"/>
                  </a:lnTo>
                  <a:lnTo>
                    <a:pt x="50723" y="70269"/>
                  </a:lnTo>
                  <a:lnTo>
                    <a:pt x="49771" y="69075"/>
                  </a:lnTo>
                  <a:lnTo>
                    <a:pt x="34442" y="69075"/>
                  </a:lnTo>
                  <a:lnTo>
                    <a:pt x="34442" y="152120"/>
                  </a:lnTo>
                  <a:lnTo>
                    <a:pt x="29527" y="150342"/>
                  </a:lnTo>
                  <a:lnTo>
                    <a:pt x="25488" y="147370"/>
                  </a:lnTo>
                  <a:lnTo>
                    <a:pt x="19138" y="139065"/>
                  </a:lnTo>
                  <a:lnTo>
                    <a:pt x="17335" y="134391"/>
                  </a:lnTo>
                  <a:lnTo>
                    <a:pt x="16916" y="129171"/>
                  </a:lnTo>
                  <a:lnTo>
                    <a:pt x="16916" y="55321"/>
                  </a:lnTo>
                  <a:lnTo>
                    <a:pt x="40843" y="21005"/>
                  </a:lnTo>
                  <a:lnTo>
                    <a:pt x="55499" y="16662"/>
                  </a:lnTo>
                  <a:lnTo>
                    <a:pt x="123710" y="16700"/>
                  </a:lnTo>
                  <a:lnTo>
                    <a:pt x="163474" y="39878"/>
                  </a:lnTo>
                  <a:lnTo>
                    <a:pt x="191033" y="77698"/>
                  </a:lnTo>
                  <a:lnTo>
                    <a:pt x="219925" y="120904"/>
                  </a:lnTo>
                  <a:lnTo>
                    <a:pt x="220078" y="122072"/>
                  </a:lnTo>
                  <a:lnTo>
                    <a:pt x="219671" y="123317"/>
                  </a:lnTo>
                  <a:lnTo>
                    <a:pt x="182422" y="112077"/>
                  </a:lnTo>
                  <a:lnTo>
                    <a:pt x="170103" y="99060"/>
                  </a:lnTo>
                  <a:lnTo>
                    <a:pt x="145288" y="73126"/>
                  </a:lnTo>
                  <a:lnTo>
                    <a:pt x="143548" y="71158"/>
                  </a:lnTo>
                  <a:lnTo>
                    <a:pt x="141414" y="69799"/>
                  </a:lnTo>
                  <a:lnTo>
                    <a:pt x="138874" y="69075"/>
                  </a:lnTo>
                  <a:lnTo>
                    <a:pt x="133172" y="68021"/>
                  </a:lnTo>
                  <a:lnTo>
                    <a:pt x="129311" y="72224"/>
                  </a:lnTo>
                  <a:lnTo>
                    <a:pt x="129311" y="300926"/>
                  </a:lnTo>
                  <a:lnTo>
                    <a:pt x="146685" y="300774"/>
                  </a:lnTo>
                  <a:lnTo>
                    <a:pt x="146342" y="299669"/>
                  </a:lnTo>
                  <a:lnTo>
                    <a:pt x="146342" y="99275"/>
                  </a:lnTo>
                  <a:lnTo>
                    <a:pt x="147447" y="98780"/>
                  </a:lnTo>
                  <a:lnTo>
                    <a:pt x="148221" y="99898"/>
                  </a:lnTo>
                  <a:lnTo>
                    <a:pt x="149948" y="102031"/>
                  </a:lnTo>
                  <a:lnTo>
                    <a:pt x="158165" y="110832"/>
                  </a:lnTo>
                  <a:lnTo>
                    <a:pt x="183007" y="137096"/>
                  </a:lnTo>
                  <a:lnTo>
                    <a:pt x="185851" y="140474"/>
                  </a:lnTo>
                  <a:lnTo>
                    <a:pt x="189268" y="143116"/>
                  </a:lnTo>
                  <a:lnTo>
                    <a:pt x="197256" y="146913"/>
                  </a:lnTo>
                  <a:lnTo>
                    <a:pt x="201460" y="147904"/>
                  </a:lnTo>
                  <a:lnTo>
                    <a:pt x="210312" y="148056"/>
                  </a:lnTo>
                  <a:lnTo>
                    <a:pt x="214541" y="147218"/>
                  </a:lnTo>
                  <a:lnTo>
                    <a:pt x="222656" y="143700"/>
                  </a:lnTo>
                  <a:lnTo>
                    <a:pt x="226174" y="141173"/>
                  </a:lnTo>
                  <a:lnTo>
                    <a:pt x="229133" y="137896"/>
                  </a:lnTo>
                  <a:lnTo>
                    <a:pt x="236601" y="130530"/>
                  </a:lnTo>
                  <a:lnTo>
                    <a:pt x="238633" y="129108"/>
                  </a:lnTo>
                  <a:lnTo>
                    <a:pt x="239801" y="127152"/>
                  </a:lnTo>
                  <a:lnTo>
                    <a:pt x="240360" y="122212"/>
                  </a:lnTo>
                  <a:close/>
                </a:path>
                <a:path w="413385" h="300989">
                  <a:moveTo>
                    <a:pt x="275031" y="76149"/>
                  </a:moveTo>
                  <a:lnTo>
                    <a:pt x="274624" y="74295"/>
                  </a:lnTo>
                  <a:lnTo>
                    <a:pt x="272478" y="70904"/>
                  </a:lnTo>
                  <a:lnTo>
                    <a:pt x="270979" y="69748"/>
                  </a:lnTo>
                  <a:lnTo>
                    <a:pt x="267157" y="68516"/>
                  </a:lnTo>
                  <a:lnTo>
                    <a:pt x="265264" y="68580"/>
                  </a:lnTo>
                  <a:lnTo>
                    <a:pt x="261531" y="70091"/>
                  </a:lnTo>
                  <a:lnTo>
                    <a:pt x="260134" y="71361"/>
                  </a:lnTo>
                  <a:lnTo>
                    <a:pt x="259181" y="73126"/>
                  </a:lnTo>
                  <a:lnTo>
                    <a:pt x="255257" y="78206"/>
                  </a:lnTo>
                  <a:lnTo>
                    <a:pt x="234289" y="106286"/>
                  </a:lnTo>
                  <a:lnTo>
                    <a:pt x="247561" y="116306"/>
                  </a:lnTo>
                  <a:lnTo>
                    <a:pt x="257581" y="103479"/>
                  </a:lnTo>
                  <a:lnTo>
                    <a:pt x="258533" y="103987"/>
                  </a:lnTo>
                  <a:lnTo>
                    <a:pt x="258533" y="300926"/>
                  </a:lnTo>
                  <a:lnTo>
                    <a:pt x="274764" y="300977"/>
                  </a:lnTo>
                  <a:lnTo>
                    <a:pt x="274764" y="78143"/>
                  </a:lnTo>
                  <a:lnTo>
                    <a:pt x="275031" y="76149"/>
                  </a:lnTo>
                  <a:close/>
                </a:path>
                <a:path w="413385" h="300989">
                  <a:moveTo>
                    <a:pt x="326847" y="163880"/>
                  </a:moveTo>
                  <a:lnTo>
                    <a:pt x="310324" y="163880"/>
                  </a:lnTo>
                  <a:lnTo>
                    <a:pt x="310324" y="300926"/>
                  </a:lnTo>
                  <a:lnTo>
                    <a:pt x="326847" y="300926"/>
                  </a:lnTo>
                  <a:lnTo>
                    <a:pt x="326847" y="163880"/>
                  </a:lnTo>
                  <a:close/>
                </a:path>
                <a:path w="413385" h="300989">
                  <a:moveTo>
                    <a:pt x="413207" y="55346"/>
                  </a:moveTo>
                  <a:lnTo>
                    <a:pt x="412838" y="54559"/>
                  </a:lnTo>
                  <a:lnTo>
                    <a:pt x="412356" y="52895"/>
                  </a:lnTo>
                  <a:lnTo>
                    <a:pt x="411378" y="45580"/>
                  </a:lnTo>
                  <a:lnTo>
                    <a:pt x="409143" y="38658"/>
                  </a:lnTo>
                  <a:lnTo>
                    <a:pt x="380301" y="6502"/>
                  </a:lnTo>
                  <a:lnTo>
                    <a:pt x="359333" y="0"/>
                  </a:lnTo>
                  <a:lnTo>
                    <a:pt x="289915" y="12"/>
                  </a:lnTo>
                  <a:lnTo>
                    <a:pt x="252666" y="15786"/>
                  </a:lnTo>
                  <a:lnTo>
                    <a:pt x="228422" y="46710"/>
                  </a:lnTo>
                  <a:lnTo>
                    <a:pt x="217766" y="63068"/>
                  </a:lnTo>
                  <a:lnTo>
                    <a:pt x="217766" y="63969"/>
                  </a:lnTo>
                  <a:lnTo>
                    <a:pt x="230784" y="72885"/>
                  </a:lnTo>
                  <a:lnTo>
                    <a:pt x="232384" y="70827"/>
                  </a:lnTo>
                  <a:lnTo>
                    <a:pt x="244106" y="52755"/>
                  </a:lnTo>
                  <a:lnTo>
                    <a:pt x="252399" y="40944"/>
                  </a:lnTo>
                  <a:lnTo>
                    <a:pt x="284099" y="17576"/>
                  </a:lnTo>
                  <a:lnTo>
                    <a:pt x="292646" y="16725"/>
                  </a:lnTo>
                  <a:lnTo>
                    <a:pt x="355028" y="16751"/>
                  </a:lnTo>
                  <a:lnTo>
                    <a:pt x="389229" y="36817"/>
                  </a:lnTo>
                  <a:lnTo>
                    <a:pt x="396176" y="56464"/>
                  </a:lnTo>
                  <a:lnTo>
                    <a:pt x="395808" y="78079"/>
                  </a:lnTo>
                  <a:lnTo>
                    <a:pt x="395693" y="94361"/>
                  </a:lnTo>
                  <a:lnTo>
                    <a:pt x="395808" y="110629"/>
                  </a:lnTo>
                  <a:lnTo>
                    <a:pt x="396125" y="126873"/>
                  </a:lnTo>
                  <a:lnTo>
                    <a:pt x="395846" y="133210"/>
                  </a:lnTo>
                  <a:lnTo>
                    <a:pt x="369976" y="154965"/>
                  </a:lnTo>
                  <a:lnTo>
                    <a:pt x="369620" y="153123"/>
                  </a:lnTo>
                  <a:lnTo>
                    <a:pt x="369570" y="71120"/>
                  </a:lnTo>
                  <a:lnTo>
                    <a:pt x="368719" y="69075"/>
                  </a:lnTo>
                  <a:lnTo>
                    <a:pt x="353098" y="69075"/>
                  </a:lnTo>
                  <a:lnTo>
                    <a:pt x="353098" y="300926"/>
                  </a:lnTo>
                  <a:lnTo>
                    <a:pt x="369773" y="300875"/>
                  </a:lnTo>
                  <a:lnTo>
                    <a:pt x="369773" y="171754"/>
                  </a:lnTo>
                  <a:lnTo>
                    <a:pt x="376440" y="170942"/>
                  </a:lnTo>
                  <a:lnTo>
                    <a:pt x="410159" y="142303"/>
                  </a:lnTo>
                  <a:lnTo>
                    <a:pt x="412610" y="133019"/>
                  </a:lnTo>
                  <a:lnTo>
                    <a:pt x="412851" y="132461"/>
                  </a:lnTo>
                  <a:lnTo>
                    <a:pt x="413207" y="131927"/>
                  </a:lnTo>
                  <a:lnTo>
                    <a:pt x="413207" y="55346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02615" y="3152004"/>
              <a:ext cx="85894" cy="10303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25446" y="3152909"/>
              <a:ext cx="86796" cy="10222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792160" y="3263861"/>
              <a:ext cx="413384" cy="301625"/>
            </a:xfrm>
            <a:custGeom>
              <a:avLst/>
              <a:gdLst/>
              <a:ahLst/>
              <a:cxnLst/>
              <a:rect l="l" t="t" r="r" b="b"/>
              <a:pathLst>
                <a:path w="413385" h="301625">
                  <a:moveTo>
                    <a:pt x="103251" y="164287"/>
                  </a:moveTo>
                  <a:lnTo>
                    <a:pt x="86817" y="164287"/>
                  </a:lnTo>
                  <a:lnTo>
                    <a:pt x="86817" y="301320"/>
                  </a:lnTo>
                  <a:lnTo>
                    <a:pt x="103251" y="301320"/>
                  </a:lnTo>
                  <a:lnTo>
                    <a:pt x="103251" y="164287"/>
                  </a:lnTo>
                  <a:close/>
                </a:path>
                <a:path w="413385" h="301625">
                  <a:moveTo>
                    <a:pt x="240360" y="122593"/>
                  </a:moveTo>
                  <a:lnTo>
                    <a:pt x="239661" y="120434"/>
                  </a:lnTo>
                  <a:lnTo>
                    <a:pt x="237985" y="118605"/>
                  </a:lnTo>
                  <a:lnTo>
                    <a:pt x="212407" y="80416"/>
                  </a:lnTo>
                  <a:lnTo>
                    <a:pt x="186486" y="42519"/>
                  </a:lnTo>
                  <a:lnTo>
                    <a:pt x="155714" y="11417"/>
                  </a:lnTo>
                  <a:lnTo>
                    <a:pt x="116370" y="393"/>
                  </a:lnTo>
                  <a:lnTo>
                    <a:pt x="102476" y="508"/>
                  </a:lnTo>
                  <a:lnTo>
                    <a:pt x="57061" y="406"/>
                  </a:lnTo>
                  <a:lnTo>
                    <a:pt x="53340" y="787"/>
                  </a:lnTo>
                  <a:lnTo>
                    <a:pt x="49657" y="1549"/>
                  </a:lnTo>
                  <a:lnTo>
                    <a:pt x="42557" y="2819"/>
                  </a:lnTo>
                  <a:lnTo>
                    <a:pt x="9055" y="28460"/>
                  </a:lnTo>
                  <a:lnTo>
                    <a:pt x="0" y="55346"/>
                  </a:lnTo>
                  <a:lnTo>
                    <a:pt x="215" y="62560"/>
                  </a:lnTo>
                  <a:lnTo>
                    <a:pt x="393" y="110413"/>
                  </a:lnTo>
                  <a:lnTo>
                    <a:pt x="215" y="126365"/>
                  </a:lnTo>
                  <a:lnTo>
                    <a:pt x="266" y="131114"/>
                  </a:lnTo>
                  <a:lnTo>
                    <a:pt x="1016" y="135737"/>
                  </a:lnTo>
                  <a:lnTo>
                    <a:pt x="26555" y="167957"/>
                  </a:lnTo>
                  <a:lnTo>
                    <a:pt x="32296" y="169824"/>
                  </a:lnTo>
                  <a:lnTo>
                    <a:pt x="33312" y="170510"/>
                  </a:lnTo>
                  <a:lnTo>
                    <a:pt x="34798" y="172669"/>
                  </a:lnTo>
                  <a:lnTo>
                    <a:pt x="35064" y="173850"/>
                  </a:lnTo>
                  <a:lnTo>
                    <a:pt x="34874" y="175145"/>
                  </a:lnTo>
                  <a:lnTo>
                    <a:pt x="34874" y="301218"/>
                  </a:lnTo>
                  <a:lnTo>
                    <a:pt x="51409" y="301218"/>
                  </a:lnTo>
                  <a:lnTo>
                    <a:pt x="51409" y="74879"/>
                  </a:lnTo>
                  <a:lnTo>
                    <a:pt x="51562" y="73761"/>
                  </a:lnTo>
                  <a:lnTo>
                    <a:pt x="51562" y="72644"/>
                  </a:lnTo>
                  <a:lnTo>
                    <a:pt x="51409" y="71513"/>
                  </a:lnTo>
                  <a:lnTo>
                    <a:pt x="51104" y="70662"/>
                  </a:lnTo>
                  <a:lnTo>
                    <a:pt x="50152" y="69469"/>
                  </a:lnTo>
                  <a:lnTo>
                    <a:pt x="34874" y="69469"/>
                  </a:lnTo>
                  <a:lnTo>
                    <a:pt x="34874" y="152755"/>
                  </a:lnTo>
                  <a:lnTo>
                    <a:pt x="29959" y="150990"/>
                  </a:lnTo>
                  <a:lnTo>
                    <a:pt x="25908" y="148018"/>
                  </a:lnTo>
                  <a:lnTo>
                    <a:pt x="19545" y="139712"/>
                  </a:lnTo>
                  <a:lnTo>
                    <a:pt x="17729" y="135039"/>
                  </a:lnTo>
                  <a:lnTo>
                    <a:pt x="17297" y="129819"/>
                  </a:lnTo>
                  <a:lnTo>
                    <a:pt x="17310" y="55968"/>
                  </a:lnTo>
                  <a:lnTo>
                    <a:pt x="41186" y="21653"/>
                  </a:lnTo>
                  <a:lnTo>
                    <a:pt x="55841" y="17310"/>
                  </a:lnTo>
                  <a:lnTo>
                    <a:pt x="124066" y="17348"/>
                  </a:lnTo>
                  <a:lnTo>
                    <a:pt x="163804" y="40513"/>
                  </a:lnTo>
                  <a:lnTo>
                    <a:pt x="191363" y="78346"/>
                  </a:lnTo>
                  <a:lnTo>
                    <a:pt x="220256" y="121551"/>
                  </a:lnTo>
                  <a:lnTo>
                    <a:pt x="220408" y="122720"/>
                  </a:lnTo>
                  <a:lnTo>
                    <a:pt x="220002" y="123964"/>
                  </a:lnTo>
                  <a:lnTo>
                    <a:pt x="182727" y="112712"/>
                  </a:lnTo>
                  <a:lnTo>
                    <a:pt x="170408" y="99695"/>
                  </a:lnTo>
                  <a:lnTo>
                    <a:pt x="145618" y="73774"/>
                  </a:lnTo>
                  <a:lnTo>
                    <a:pt x="143878" y="71805"/>
                  </a:lnTo>
                  <a:lnTo>
                    <a:pt x="141732" y="70459"/>
                  </a:lnTo>
                  <a:lnTo>
                    <a:pt x="139204" y="69723"/>
                  </a:lnTo>
                  <a:lnTo>
                    <a:pt x="133451" y="68668"/>
                  </a:lnTo>
                  <a:lnTo>
                    <a:pt x="129641" y="72872"/>
                  </a:lnTo>
                  <a:lnTo>
                    <a:pt x="129641" y="301320"/>
                  </a:lnTo>
                  <a:lnTo>
                    <a:pt x="146418" y="301167"/>
                  </a:lnTo>
                  <a:lnTo>
                    <a:pt x="146316" y="300062"/>
                  </a:lnTo>
                  <a:lnTo>
                    <a:pt x="146075" y="298970"/>
                  </a:lnTo>
                  <a:lnTo>
                    <a:pt x="146075" y="101917"/>
                  </a:lnTo>
                  <a:lnTo>
                    <a:pt x="146316" y="100825"/>
                  </a:lnTo>
                  <a:lnTo>
                    <a:pt x="146316" y="99669"/>
                  </a:lnTo>
                  <a:lnTo>
                    <a:pt x="147472" y="99174"/>
                  </a:lnTo>
                  <a:lnTo>
                    <a:pt x="149034" y="101396"/>
                  </a:lnTo>
                  <a:lnTo>
                    <a:pt x="158191" y="111252"/>
                  </a:lnTo>
                  <a:lnTo>
                    <a:pt x="182981" y="137490"/>
                  </a:lnTo>
                  <a:lnTo>
                    <a:pt x="185839" y="140868"/>
                  </a:lnTo>
                  <a:lnTo>
                    <a:pt x="189255" y="143510"/>
                  </a:lnTo>
                  <a:lnTo>
                    <a:pt x="197243" y="147307"/>
                  </a:lnTo>
                  <a:lnTo>
                    <a:pt x="201447" y="148297"/>
                  </a:lnTo>
                  <a:lnTo>
                    <a:pt x="210286" y="148450"/>
                  </a:lnTo>
                  <a:lnTo>
                    <a:pt x="214528" y="147612"/>
                  </a:lnTo>
                  <a:lnTo>
                    <a:pt x="222643" y="144094"/>
                  </a:lnTo>
                  <a:lnTo>
                    <a:pt x="226148" y="141566"/>
                  </a:lnTo>
                  <a:lnTo>
                    <a:pt x="229120" y="138290"/>
                  </a:lnTo>
                  <a:lnTo>
                    <a:pt x="236626" y="130924"/>
                  </a:lnTo>
                  <a:lnTo>
                    <a:pt x="238658" y="129489"/>
                  </a:lnTo>
                  <a:lnTo>
                    <a:pt x="239814" y="127533"/>
                  </a:lnTo>
                  <a:lnTo>
                    <a:pt x="240360" y="122593"/>
                  </a:lnTo>
                  <a:close/>
                </a:path>
                <a:path w="413385" h="301625">
                  <a:moveTo>
                    <a:pt x="275234" y="76555"/>
                  </a:moveTo>
                  <a:lnTo>
                    <a:pt x="274802" y="74739"/>
                  </a:lnTo>
                  <a:lnTo>
                    <a:pt x="272669" y="71399"/>
                  </a:lnTo>
                  <a:lnTo>
                    <a:pt x="271183" y="70256"/>
                  </a:lnTo>
                  <a:lnTo>
                    <a:pt x="267398" y="69037"/>
                  </a:lnTo>
                  <a:lnTo>
                    <a:pt x="265531" y="69100"/>
                  </a:lnTo>
                  <a:lnTo>
                    <a:pt x="261835" y="70548"/>
                  </a:lnTo>
                  <a:lnTo>
                    <a:pt x="260438" y="71793"/>
                  </a:lnTo>
                  <a:lnTo>
                    <a:pt x="259473" y="73520"/>
                  </a:lnTo>
                  <a:lnTo>
                    <a:pt x="255536" y="78600"/>
                  </a:lnTo>
                  <a:lnTo>
                    <a:pt x="234581" y="106680"/>
                  </a:lnTo>
                  <a:lnTo>
                    <a:pt x="247802" y="116700"/>
                  </a:lnTo>
                  <a:lnTo>
                    <a:pt x="257822" y="103873"/>
                  </a:lnTo>
                  <a:lnTo>
                    <a:pt x="258762" y="104381"/>
                  </a:lnTo>
                  <a:lnTo>
                    <a:pt x="258762" y="301320"/>
                  </a:lnTo>
                  <a:lnTo>
                    <a:pt x="274993" y="301167"/>
                  </a:lnTo>
                  <a:lnTo>
                    <a:pt x="274993" y="78536"/>
                  </a:lnTo>
                  <a:lnTo>
                    <a:pt x="275234" y="76555"/>
                  </a:lnTo>
                  <a:close/>
                </a:path>
                <a:path w="413385" h="301625">
                  <a:moveTo>
                    <a:pt x="327088" y="164274"/>
                  </a:moveTo>
                  <a:lnTo>
                    <a:pt x="310553" y="164274"/>
                  </a:lnTo>
                  <a:lnTo>
                    <a:pt x="310553" y="301320"/>
                  </a:lnTo>
                  <a:lnTo>
                    <a:pt x="327088" y="301320"/>
                  </a:lnTo>
                  <a:lnTo>
                    <a:pt x="327088" y="164274"/>
                  </a:lnTo>
                  <a:close/>
                </a:path>
                <a:path w="413385" h="301625">
                  <a:moveTo>
                    <a:pt x="413232" y="55346"/>
                  </a:moveTo>
                  <a:lnTo>
                    <a:pt x="412877" y="54559"/>
                  </a:lnTo>
                  <a:lnTo>
                    <a:pt x="412597" y="53733"/>
                  </a:lnTo>
                  <a:lnTo>
                    <a:pt x="411454" y="45567"/>
                  </a:lnTo>
                  <a:lnTo>
                    <a:pt x="409219" y="38658"/>
                  </a:lnTo>
                  <a:lnTo>
                    <a:pt x="380377" y="6515"/>
                  </a:lnTo>
                  <a:lnTo>
                    <a:pt x="359410" y="0"/>
                  </a:lnTo>
                  <a:lnTo>
                    <a:pt x="289953" y="0"/>
                  </a:lnTo>
                  <a:lnTo>
                    <a:pt x="252704" y="15786"/>
                  </a:lnTo>
                  <a:lnTo>
                    <a:pt x="228473" y="46697"/>
                  </a:lnTo>
                  <a:lnTo>
                    <a:pt x="217792" y="63055"/>
                  </a:lnTo>
                  <a:lnTo>
                    <a:pt x="217792" y="63957"/>
                  </a:lnTo>
                  <a:lnTo>
                    <a:pt x="230822" y="72872"/>
                  </a:lnTo>
                  <a:lnTo>
                    <a:pt x="232422" y="70815"/>
                  </a:lnTo>
                  <a:lnTo>
                    <a:pt x="244373" y="52755"/>
                  </a:lnTo>
                  <a:lnTo>
                    <a:pt x="252666" y="40932"/>
                  </a:lnTo>
                  <a:lnTo>
                    <a:pt x="284340" y="17576"/>
                  </a:lnTo>
                  <a:lnTo>
                    <a:pt x="292874" y="16725"/>
                  </a:lnTo>
                  <a:lnTo>
                    <a:pt x="355193" y="16738"/>
                  </a:lnTo>
                  <a:lnTo>
                    <a:pt x="389394" y="36791"/>
                  </a:lnTo>
                  <a:lnTo>
                    <a:pt x="396367" y="56451"/>
                  </a:lnTo>
                  <a:lnTo>
                    <a:pt x="396024" y="78066"/>
                  </a:lnTo>
                  <a:lnTo>
                    <a:pt x="395935" y="94361"/>
                  </a:lnTo>
                  <a:lnTo>
                    <a:pt x="396024" y="110629"/>
                  </a:lnTo>
                  <a:lnTo>
                    <a:pt x="396303" y="126860"/>
                  </a:lnTo>
                  <a:lnTo>
                    <a:pt x="396024" y="133210"/>
                  </a:lnTo>
                  <a:lnTo>
                    <a:pt x="370166" y="154965"/>
                  </a:lnTo>
                  <a:lnTo>
                    <a:pt x="369862" y="153111"/>
                  </a:lnTo>
                  <a:lnTo>
                    <a:pt x="369862" y="71513"/>
                  </a:lnTo>
                  <a:lnTo>
                    <a:pt x="368960" y="69469"/>
                  </a:lnTo>
                  <a:lnTo>
                    <a:pt x="353377" y="69469"/>
                  </a:lnTo>
                  <a:lnTo>
                    <a:pt x="353377" y="301320"/>
                  </a:lnTo>
                  <a:lnTo>
                    <a:pt x="369862" y="301015"/>
                  </a:lnTo>
                  <a:lnTo>
                    <a:pt x="369862" y="171742"/>
                  </a:lnTo>
                  <a:lnTo>
                    <a:pt x="376529" y="170929"/>
                  </a:lnTo>
                  <a:lnTo>
                    <a:pt x="410210" y="142290"/>
                  </a:lnTo>
                  <a:lnTo>
                    <a:pt x="412661" y="133032"/>
                  </a:lnTo>
                  <a:lnTo>
                    <a:pt x="413232" y="131927"/>
                  </a:lnTo>
                  <a:lnTo>
                    <a:pt x="413232" y="55346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844496" y="3152004"/>
              <a:ext cx="85979" cy="10303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067463" y="3152909"/>
              <a:ext cx="86646" cy="10222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234209" y="3264255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5" h="300989">
                  <a:moveTo>
                    <a:pt x="103314" y="163893"/>
                  </a:moveTo>
                  <a:lnTo>
                    <a:pt x="86944" y="163893"/>
                  </a:lnTo>
                  <a:lnTo>
                    <a:pt x="86944" y="300926"/>
                  </a:lnTo>
                  <a:lnTo>
                    <a:pt x="103314" y="300926"/>
                  </a:lnTo>
                  <a:lnTo>
                    <a:pt x="103314" y="163893"/>
                  </a:lnTo>
                  <a:close/>
                </a:path>
                <a:path w="413385" h="300989">
                  <a:moveTo>
                    <a:pt x="240766" y="122262"/>
                  </a:moveTo>
                  <a:lnTo>
                    <a:pt x="240068" y="120103"/>
                  </a:lnTo>
                  <a:lnTo>
                    <a:pt x="238404" y="118262"/>
                  </a:lnTo>
                  <a:lnTo>
                    <a:pt x="212801" y="80060"/>
                  </a:lnTo>
                  <a:lnTo>
                    <a:pt x="186855" y="42176"/>
                  </a:lnTo>
                  <a:lnTo>
                    <a:pt x="156197" y="10972"/>
                  </a:lnTo>
                  <a:lnTo>
                    <a:pt x="116344" y="0"/>
                  </a:lnTo>
                  <a:lnTo>
                    <a:pt x="102463" y="114"/>
                  </a:lnTo>
                  <a:lnTo>
                    <a:pt x="57048" y="12"/>
                  </a:lnTo>
                  <a:lnTo>
                    <a:pt x="53340" y="393"/>
                  </a:lnTo>
                  <a:lnTo>
                    <a:pt x="49669" y="1155"/>
                  </a:lnTo>
                  <a:lnTo>
                    <a:pt x="42595" y="2451"/>
                  </a:lnTo>
                  <a:lnTo>
                    <a:pt x="9118" y="28105"/>
                  </a:lnTo>
                  <a:lnTo>
                    <a:pt x="0" y="54965"/>
                  </a:lnTo>
                  <a:lnTo>
                    <a:pt x="190" y="62166"/>
                  </a:lnTo>
                  <a:lnTo>
                    <a:pt x="355" y="110020"/>
                  </a:lnTo>
                  <a:lnTo>
                    <a:pt x="190" y="125971"/>
                  </a:lnTo>
                  <a:lnTo>
                    <a:pt x="241" y="130708"/>
                  </a:lnTo>
                  <a:lnTo>
                    <a:pt x="1003" y="135331"/>
                  </a:lnTo>
                  <a:lnTo>
                    <a:pt x="26530" y="167551"/>
                  </a:lnTo>
                  <a:lnTo>
                    <a:pt x="32270" y="169430"/>
                  </a:lnTo>
                  <a:lnTo>
                    <a:pt x="33274" y="170116"/>
                  </a:lnTo>
                  <a:lnTo>
                    <a:pt x="34759" y="172275"/>
                  </a:lnTo>
                  <a:lnTo>
                    <a:pt x="35039" y="173456"/>
                  </a:lnTo>
                  <a:lnTo>
                    <a:pt x="34848" y="174752"/>
                  </a:lnTo>
                  <a:lnTo>
                    <a:pt x="34848" y="300824"/>
                  </a:lnTo>
                  <a:lnTo>
                    <a:pt x="51371" y="300824"/>
                  </a:lnTo>
                  <a:lnTo>
                    <a:pt x="51371" y="74485"/>
                  </a:lnTo>
                  <a:lnTo>
                    <a:pt x="51549" y="73367"/>
                  </a:lnTo>
                  <a:lnTo>
                    <a:pt x="51549" y="72250"/>
                  </a:lnTo>
                  <a:lnTo>
                    <a:pt x="51371" y="71120"/>
                  </a:lnTo>
                  <a:lnTo>
                    <a:pt x="51079" y="70269"/>
                  </a:lnTo>
                  <a:lnTo>
                    <a:pt x="50126" y="69075"/>
                  </a:lnTo>
                  <a:lnTo>
                    <a:pt x="34848" y="69075"/>
                  </a:lnTo>
                  <a:lnTo>
                    <a:pt x="34848" y="152120"/>
                  </a:lnTo>
                  <a:lnTo>
                    <a:pt x="29921" y="150342"/>
                  </a:lnTo>
                  <a:lnTo>
                    <a:pt x="25869" y="147383"/>
                  </a:lnTo>
                  <a:lnTo>
                    <a:pt x="19507" y="139077"/>
                  </a:lnTo>
                  <a:lnTo>
                    <a:pt x="17703" y="134391"/>
                  </a:lnTo>
                  <a:lnTo>
                    <a:pt x="17272" y="129171"/>
                  </a:lnTo>
                  <a:lnTo>
                    <a:pt x="17272" y="55321"/>
                  </a:lnTo>
                  <a:lnTo>
                    <a:pt x="41186" y="20993"/>
                  </a:lnTo>
                  <a:lnTo>
                    <a:pt x="55854" y="16662"/>
                  </a:lnTo>
                  <a:lnTo>
                    <a:pt x="124028" y="16700"/>
                  </a:lnTo>
                  <a:lnTo>
                    <a:pt x="163817" y="39878"/>
                  </a:lnTo>
                  <a:lnTo>
                    <a:pt x="191363" y="77698"/>
                  </a:lnTo>
                  <a:lnTo>
                    <a:pt x="219519" y="119811"/>
                  </a:lnTo>
                  <a:lnTo>
                    <a:pt x="220522" y="122669"/>
                  </a:lnTo>
                  <a:lnTo>
                    <a:pt x="219964" y="123317"/>
                  </a:lnTo>
                  <a:lnTo>
                    <a:pt x="182702" y="112077"/>
                  </a:lnTo>
                  <a:lnTo>
                    <a:pt x="170383" y="99060"/>
                  </a:lnTo>
                  <a:lnTo>
                    <a:pt x="145592" y="73126"/>
                  </a:lnTo>
                  <a:lnTo>
                    <a:pt x="143852" y="71158"/>
                  </a:lnTo>
                  <a:lnTo>
                    <a:pt x="141706" y="69799"/>
                  </a:lnTo>
                  <a:lnTo>
                    <a:pt x="139179" y="69075"/>
                  </a:lnTo>
                  <a:lnTo>
                    <a:pt x="133464" y="68021"/>
                  </a:lnTo>
                  <a:lnTo>
                    <a:pt x="129616" y="72224"/>
                  </a:lnTo>
                  <a:lnTo>
                    <a:pt x="129616" y="300926"/>
                  </a:lnTo>
                  <a:lnTo>
                    <a:pt x="146837" y="300824"/>
                  </a:lnTo>
                  <a:lnTo>
                    <a:pt x="146532" y="298627"/>
                  </a:lnTo>
                  <a:lnTo>
                    <a:pt x="146494" y="101574"/>
                  </a:lnTo>
                  <a:lnTo>
                    <a:pt x="146735" y="100482"/>
                  </a:lnTo>
                  <a:lnTo>
                    <a:pt x="146735" y="99326"/>
                  </a:lnTo>
                  <a:lnTo>
                    <a:pt x="147840" y="98818"/>
                  </a:lnTo>
                  <a:lnTo>
                    <a:pt x="148602" y="99949"/>
                  </a:lnTo>
                  <a:lnTo>
                    <a:pt x="150291" y="102082"/>
                  </a:lnTo>
                  <a:lnTo>
                    <a:pt x="183349" y="137134"/>
                  </a:lnTo>
                  <a:lnTo>
                    <a:pt x="186207" y="140512"/>
                  </a:lnTo>
                  <a:lnTo>
                    <a:pt x="189636" y="143154"/>
                  </a:lnTo>
                  <a:lnTo>
                    <a:pt x="197637" y="146951"/>
                  </a:lnTo>
                  <a:lnTo>
                    <a:pt x="201841" y="147929"/>
                  </a:lnTo>
                  <a:lnTo>
                    <a:pt x="210680" y="148082"/>
                  </a:lnTo>
                  <a:lnTo>
                    <a:pt x="214922" y="147243"/>
                  </a:lnTo>
                  <a:lnTo>
                    <a:pt x="223050" y="143738"/>
                  </a:lnTo>
                  <a:lnTo>
                    <a:pt x="226568" y="141224"/>
                  </a:lnTo>
                  <a:lnTo>
                    <a:pt x="229539" y="137947"/>
                  </a:lnTo>
                  <a:lnTo>
                    <a:pt x="236994" y="130581"/>
                  </a:lnTo>
                  <a:lnTo>
                    <a:pt x="239039" y="129159"/>
                  </a:lnTo>
                  <a:lnTo>
                    <a:pt x="240195" y="127203"/>
                  </a:lnTo>
                  <a:lnTo>
                    <a:pt x="240766" y="122262"/>
                  </a:lnTo>
                  <a:close/>
                </a:path>
                <a:path w="413385" h="300989">
                  <a:moveTo>
                    <a:pt x="275323" y="76149"/>
                  </a:moveTo>
                  <a:lnTo>
                    <a:pt x="274929" y="74295"/>
                  </a:lnTo>
                  <a:lnTo>
                    <a:pt x="272770" y="70904"/>
                  </a:lnTo>
                  <a:lnTo>
                    <a:pt x="271284" y="69748"/>
                  </a:lnTo>
                  <a:lnTo>
                    <a:pt x="267449" y="68516"/>
                  </a:lnTo>
                  <a:lnTo>
                    <a:pt x="265569" y="68580"/>
                  </a:lnTo>
                  <a:lnTo>
                    <a:pt x="261835" y="70091"/>
                  </a:lnTo>
                  <a:lnTo>
                    <a:pt x="260438" y="71361"/>
                  </a:lnTo>
                  <a:lnTo>
                    <a:pt x="259486" y="73126"/>
                  </a:lnTo>
                  <a:lnTo>
                    <a:pt x="255562" y="78206"/>
                  </a:lnTo>
                  <a:lnTo>
                    <a:pt x="234594" y="106286"/>
                  </a:lnTo>
                  <a:lnTo>
                    <a:pt x="247815" y="116306"/>
                  </a:lnTo>
                  <a:lnTo>
                    <a:pt x="257835" y="103479"/>
                  </a:lnTo>
                  <a:lnTo>
                    <a:pt x="258737" y="103987"/>
                  </a:lnTo>
                  <a:lnTo>
                    <a:pt x="258737" y="300926"/>
                  </a:lnTo>
                  <a:lnTo>
                    <a:pt x="275069" y="300774"/>
                  </a:lnTo>
                  <a:lnTo>
                    <a:pt x="275069" y="78143"/>
                  </a:lnTo>
                  <a:lnTo>
                    <a:pt x="275323" y="76149"/>
                  </a:lnTo>
                  <a:close/>
                </a:path>
                <a:path w="413385" h="300989">
                  <a:moveTo>
                    <a:pt x="327050" y="163880"/>
                  </a:moveTo>
                  <a:lnTo>
                    <a:pt x="310578" y="163880"/>
                  </a:lnTo>
                  <a:lnTo>
                    <a:pt x="310578" y="300926"/>
                  </a:lnTo>
                  <a:lnTo>
                    <a:pt x="327050" y="300926"/>
                  </a:lnTo>
                  <a:lnTo>
                    <a:pt x="327050" y="163880"/>
                  </a:lnTo>
                  <a:close/>
                </a:path>
                <a:path w="413385" h="300989">
                  <a:moveTo>
                    <a:pt x="413308" y="55397"/>
                  </a:moveTo>
                  <a:lnTo>
                    <a:pt x="412965" y="54610"/>
                  </a:lnTo>
                  <a:lnTo>
                    <a:pt x="412508" y="52946"/>
                  </a:lnTo>
                  <a:lnTo>
                    <a:pt x="411530" y="45631"/>
                  </a:lnTo>
                  <a:lnTo>
                    <a:pt x="409308" y="38735"/>
                  </a:lnTo>
                  <a:lnTo>
                    <a:pt x="380542" y="6578"/>
                  </a:lnTo>
                  <a:lnTo>
                    <a:pt x="290207" y="12"/>
                  </a:lnTo>
                  <a:lnTo>
                    <a:pt x="286346" y="393"/>
                  </a:lnTo>
                  <a:lnTo>
                    <a:pt x="248094" y="20294"/>
                  </a:lnTo>
                  <a:lnTo>
                    <a:pt x="218020" y="63068"/>
                  </a:lnTo>
                  <a:lnTo>
                    <a:pt x="218020" y="63969"/>
                  </a:lnTo>
                  <a:lnTo>
                    <a:pt x="230987" y="72885"/>
                  </a:lnTo>
                  <a:lnTo>
                    <a:pt x="231889" y="71678"/>
                  </a:lnTo>
                  <a:lnTo>
                    <a:pt x="232638" y="70827"/>
                  </a:lnTo>
                  <a:lnTo>
                    <a:pt x="257505" y="35102"/>
                  </a:lnTo>
                  <a:lnTo>
                    <a:pt x="292900" y="16725"/>
                  </a:lnTo>
                  <a:lnTo>
                    <a:pt x="355180" y="16751"/>
                  </a:lnTo>
                  <a:lnTo>
                    <a:pt x="389382" y="36817"/>
                  </a:lnTo>
                  <a:lnTo>
                    <a:pt x="396328" y="56464"/>
                  </a:lnTo>
                  <a:lnTo>
                    <a:pt x="395960" y="78079"/>
                  </a:lnTo>
                  <a:lnTo>
                    <a:pt x="395846" y="94361"/>
                  </a:lnTo>
                  <a:lnTo>
                    <a:pt x="395960" y="110629"/>
                  </a:lnTo>
                  <a:lnTo>
                    <a:pt x="396278" y="126873"/>
                  </a:lnTo>
                  <a:lnTo>
                    <a:pt x="395998" y="133210"/>
                  </a:lnTo>
                  <a:lnTo>
                    <a:pt x="370128" y="154965"/>
                  </a:lnTo>
                  <a:lnTo>
                    <a:pt x="369824" y="153123"/>
                  </a:lnTo>
                  <a:lnTo>
                    <a:pt x="369824" y="71120"/>
                  </a:lnTo>
                  <a:lnTo>
                    <a:pt x="368922" y="69075"/>
                  </a:lnTo>
                  <a:lnTo>
                    <a:pt x="353352" y="69075"/>
                  </a:lnTo>
                  <a:lnTo>
                    <a:pt x="353352" y="300926"/>
                  </a:lnTo>
                  <a:lnTo>
                    <a:pt x="369925" y="300926"/>
                  </a:lnTo>
                  <a:lnTo>
                    <a:pt x="369925" y="171805"/>
                  </a:lnTo>
                  <a:lnTo>
                    <a:pt x="376593" y="170992"/>
                  </a:lnTo>
                  <a:lnTo>
                    <a:pt x="410298" y="142367"/>
                  </a:lnTo>
                  <a:lnTo>
                    <a:pt x="412724" y="133083"/>
                  </a:lnTo>
                  <a:lnTo>
                    <a:pt x="413308" y="131978"/>
                  </a:lnTo>
                  <a:lnTo>
                    <a:pt x="413308" y="55397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86692" y="3152003"/>
              <a:ext cx="85900" cy="10303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509530" y="3152909"/>
              <a:ext cx="86671" cy="102227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676029" y="3263810"/>
              <a:ext cx="414020" cy="301625"/>
            </a:xfrm>
            <a:custGeom>
              <a:avLst/>
              <a:gdLst/>
              <a:ahLst/>
              <a:cxnLst/>
              <a:rect l="l" t="t" r="r" b="b"/>
              <a:pathLst>
                <a:path w="414019" h="301625">
                  <a:moveTo>
                    <a:pt x="103466" y="164338"/>
                  </a:moveTo>
                  <a:lnTo>
                    <a:pt x="87033" y="164338"/>
                  </a:lnTo>
                  <a:lnTo>
                    <a:pt x="87033" y="301371"/>
                  </a:lnTo>
                  <a:lnTo>
                    <a:pt x="103466" y="301371"/>
                  </a:lnTo>
                  <a:lnTo>
                    <a:pt x="103466" y="164338"/>
                  </a:lnTo>
                  <a:close/>
                </a:path>
                <a:path w="414019" h="301625">
                  <a:moveTo>
                    <a:pt x="240106" y="122656"/>
                  </a:moveTo>
                  <a:lnTo>
                    <a:pt x="239420" y="120497"/>
                  </a:lnTo>
                  <a:lnTo>
                    <a:pt x="237744" y="118656"/>
                  </a:lnTo>
                  <a:lnTo>
                    <a:pt x="212140" y="80467"/>
                  </a:lnTo>
                  <a:lnTo>
                    <a:pt x="186207" y="42570"/>
                  </a:lnTo>
                  <a:lnTo>
                    <a:pt x="155676" y="11468"/>
                  </a:lnTo>
                  <a:lnTo>
                    <a:pt x="116332" y="444"/>
                  </a:lnTo>
                  <a:lnTo>
                    <a:pt x="102463" y="558"/>
                  </a:lnTo>
                  <a:lnTo>
                    <a:pt x="57073" y="457"/>
                  </a:lnTo>
                  <a:lnTo>
                    <a:pt x="53352" y="838"/>
                  </a:lnTo>
                  <a:lnTo>
                    <a:pt x="49669" y="1600"/>
                  </a:lnTo>
                  <a:lnTo>
                    <a:pt x="42583" y="2908"/>
                  </a:lnTo>
                  <a:lnTo>
                    <a:pt x="9131" y="28562"/>
                  </a:lnTo>
                  <a:lnTo>
                    <a:pt x="0" y="55410"/>
                  </a:lnTo>
                  <a:lnTo>
                    <a:pt x="177" y="62611"/>
                  </a:lnTo>
                  <a:lnTo>
                    <a:pt x="330" y="110464"/>
                  </a:lnTo>
                  <a:lnTo>
                    <a:pt x="177" y="126415"/>
                  </a:lnTo>
                  <a:lnTo>
                    <a:pt x="228" y="131165"/>
                  </a:lnTo>
                  <a:lnTo>
                    <a:pt x="977" y="135788"/>
                  </a:lnTo>
                  <a:lnTo>
                    <a:pt x="26517" y="168008"/>
                  </a:lnTo>
                  <a:lnTo>
                    <a:pt x="32258" y="169887"/>
                  </a:lnTo>
                  <a:lnTo>
                    <a:pt x="33248" y="170573"/>
                  </a:lnTo>
                  <a:lnTo>
                    <a:pt x="34709" y="172732"/>
                  </a:lnTo>
                  <a:lnTo>
                    <a:pt x="34988" y="173913"/>
                  </a:lnTo>
                  <a:lnTo>
                    <a:pt x="34798" y="175196"/>
                  </a:lnTo>
                  <a:lnTo>
                    <a:pt x="34798" y="301269"/>
                  </a:lnTo>
                  <a:lnTo>
                    <a:pt x="51269" y="301269"/>
                  </a:lnTo>
                  <a:lnTo>
                    <a:pt x="51523" y="299770"/>
                  </a:lnTo>
                  <a:lnTo>
                    <a:pt x="51523" y="74930"/>
                  </a:lnTo>
                  <a:lnTo>
                    <a:pt x="51701" y="73812"/>
                  </a:lnTo>
                  <a:lnTo>
                    <a:pt x="51701" y="72694"/>
                  </a:lnTo>
                  <a:lnTo>
                    <a:pt x="51523" y="71564"/>
                  </a:lnTo>
                  <a:lnTo>
                    <a:pt x="51269" y="70713"/>
                  </a:lnTo>
                  <a:lnTo>
                    <a:pt x="50317" y="69519"/>
                  </a:lnTo>
                  <a:lnTo>
                    <a:pt x="34988" y="69519"/>
                  </a:lnTo>
                  <a:lnTo>
                    <a:pt x="34988" y="152565"/>
                  </a:lnTo>
                  <a:lnTo>
                    <a:pt x="30086" y="150774"/>
                  </a:lnTo>
                  <a:lnTo>
                    <a:pt x="26035" y="147815"/>
                  </a:lnTo>
                  <a:lnTo>
                    <a:pt x="19697" y="139509"/>
                  </a:lnTo>
                  <a:lnTo>
                    <a:pt x="17894" y="134823"/>
                  </a:lnTo>
                  <a:lnTo>
                    <a:pt x="17462" y="129616"/>
                  </a:lnTo>
                  <a:lnTo>
                    <a:pt x="17487" y="55765"/>
                  </a:lnTo>
                  <a:lnTo>
                    <a:pt x="41389" y="21450"/>
                  </a:lnTo>
                  <a:lnTo>
                    <a:pt x="56045" y="17106"/>
                  </a:lnTo>
                  <a:lnTo>
                    <a:pt x="124269" y="17145"/>
                  </a:lnTo>
                  <a:lnTo>
                    <a:pt x="164020" y="40322"/>
                  </a:lnTo>
                  <a:lnTo>
                    <a:pt x="191579" y="78143"/>
                  </a:lnTo>
                  <a:lnTo>
                    <a:pt x="220472" y="121348"/>
                  </a:lnTo>
                  <a:lnTo>
                    <a:pt x="220624" y="122516"/>
                  </a:lnTo>
                  <a:lnTo>
                    <a:pt x="220218" y="123761"/>
                  </a:lnTo>
                  <a:lnTo>
                    <a:pt x="182943" y="112522"/>
                  </a:lnTo>
                  <a:lnTo>
                    <a:pt x="170611" y="99504"/>
                  </a:lnTo>
                  <a:lnTo>
                    <a:pt x="145834" y="73571"/>
                  </a:lnTo>
                  <a:lnTo>
                    <a:pt x="144081" y="71615"/>
                  </a:lnTo>
                  <a:lnTo>
                    <a:pt x="141947" y="70269"/>
                  </a:lnTo>
                  <a:lnTo>
                    <a:pt x="139420" y="69519"/>
                  </a:lnTo>
                  <a:lnTo>
                    <a:pt x="133667" y="68465"/>
                  </a:lnTo>
                  <a:lnTo>
                    <a:pt x="129806" y="72669"/>
                  </a:lnTo>
                  <a:lnTo>
                    <a:pt x="129806" y="301371"/>
                  </a:lnTo>
                  <a:lnTo>
                    <a:pt x="146189" y="301218"/>
                  </a:lnTo>
                  <a:lnTo>
                    <a:pt x="146088" y="300113"/>
                  </a:lnTo>
                  <a:lnTo>
                    <a:pt x="145834" y="299021"/>
                  </a:lnTo>
                  <a:lnTo>
                    <a:pt x="145834" y="101968"/>
                  </a:lnTo>
                  <a:lnTo>
                    <a:pt x="146088" y="100876"/>
                  </a:lnTo>
                  <a:lnTo>
                    <a:pt x="146088" y="99720"/>
                  </a:lnTo>
                  <a:lnTo>
                    <a:pt x="147193" y="99225"/>
                  </a:lnTo>
                  <a:lnTo>
                    <a:pt x="147967" y="100342"/>
                  </a:lnTo>
                  <a:lnTo>
                    <a:pt x="149694" y="102476"/>
                  </a:lnTo>
                  <a:lnTo>
                    <a:pt x="182753" y="137541"/>
                  </a:lnTo>
                  <a:lnTo>
                    <a:pt x="185597" y="140919"/>
                  </a:lnTo>
                  <a:lnTo>
                    <a:pt x="189014" y="143560"/>
                  </a:lnTo>
                  <a:lnTo>
                    <a:pt x="197002" y="147358"/>
                  </a:lnTo>
                  <a:lnTo>
                    <a:pt x="201206" y="148348"/>
                  </a:lnTo>
                  <a:lnTo>
                    <a:pt x="210058" y="148501"/>
                  </a:lnTo>
                  <a:lnTo>
                    <a:pt x="214299" y="147662"/>
                  </a:lnTo>
                  <a:lnTo>
                    <a:pt x="222402" y="144145"/>
                  </a:lnTo>
                  <a:lnTo>
                    <a:pt x="225920" y="141617"/>
                  </a:lnTo>
                  <a:lnTo>
                    <a:pt x="228879" y="138341"/>
                  </a:lnTo>
                  <a:lnTo>
                    <a:pt x="236347" y="130975"/>
                  </a:lnTo>
                  <a:lnTo>
                    <a:pt x="238379" y="129552"/>
                  </a:lnTo>
                  <a:lnTo>
                    <a:pt x="239547" y="127596"/>
                  </a:lnTo>
                  <a:lnTo>
                    <a:pt x="240106" y="122656"/>
                  </a:lnTo>
                  <a:close/>
                </a:path>
                <a:path w="414019" h="301625">
                  <a:moveTo>
                    <a:pt x="275437" y="76606"/>
                  </a:moveTo>
                  <a:lnTo>
                    <a:pt x="275018" y="74790"/>
                  </a:lnTo>
                  <a:lnTo>
                    <a:pt x="272872" y="71450"/>
                  </a:lnTo>
                  <a:lnTo>
                    <a:pt x="271399" y="70307"/>
                  </a:lnTo>
                  <a:lnTo>
                    <a:pt x="267614" y="69088"/>
                  </a:lnTo>
                  <a:lnTo>
                    <a:pt x="265747" y="69151"/>
                  </a:lnTo>
                  <a:lnTo>
                    <a:pt x="262051" y="70599"/>
                  </a:lnTo>
                  <a:lnTo>
                    <a:pt x="260642" y="71843"/>
                  </a:lnTo>
                  <a:lnTo>
                    <a:pt x="259689" y="73571"/>
                  </a:lnTo>
                  <a:lnTo>
                    <a:pt x="255752" y="78651"/>
                  </a:lnTo>
                  <a:lnTo>
                    <a:pt x="234784" y="106730"/>
                  </a:lnTo>
                  <a:lnTo>
                    <a:pt x="248018" y="116751"/>
                  </a:lnTo>
                  <a:lnTo>
                    <a:pt x="258025" y="103924"/>
                  </a:lnTo>
                  <a:lnTo>
                    <a:pt x="258978" y="104432"/>
                  </a:lnTo>
                  <a:lnTo>
                    <a:pt x="258978" y="301371"/>
                  </a:lnTo>
                  <a:lnTo>
                    <a:pt x="275209" y="301421"/>
                  </a:lnTo>
                  <a:lnTo>
                    <a:pt x="275209" y="78587"/>
                  </a:lnTo>
                  <a:lnTo>
                    <a:pt x="275437" y="76606"/>
                  </a:lnTo>
                  <a:close/>
                </a:path>
                <a:path w="414019" h="301625">
                  <a:moveTo>
                    <a:pt x="327304" y="164325"/>
                  </a:moveTo>
                  <a:lnTo>
                    <a:pt x="310769" y="164325"/>
                  </a:lnTo>
                  <a:lnTo>
                    <a:pt x="310769" y="301371"/>
                  </a:lnTo>
                  <a:lnTo>
                    <a:pt x="327304" y="301371"/>
                  </a:lnTo>
                  <a:lnTo>
                    <a:pt x="327304" y="164325"/>
                  </a:lnTo>
                  <a:close/>
                </a:path>
                <a:path w="414019" h="301625">
                  <a:moveTo>
                    <a:pt x="413397" y="55346"/>
                  </a:moveTo>
                  <a:lnTo>
                    <a:pt x="413042" y="54546"/>
                  </a:lnTo>
                  <a:lnTo>
                    <a:pt x="412546" y="52882"/>
                  </a:lnTo>
                  <a:lnTo>
                    <a:pt x="411568" y="45593"/>
                  </a:lnTo>
                  <a:lnTo>
                    <a:pt x="409359" y="38709"/>
                  </a:lnTo>
                  <a:lnTo>
                    <a:pt x="380669" y="6591"/>
                  </a:lnTo>
                  <a:lnTo>
                    <a:pt x="290360" y="0"/>
                  </a:lnTo>
                  <a:lnTo>
                    <a:pt x="286524" y="381"/>
                  </a:lnTo>
                  <a:lnTo>
                    <a:pt x="248246" y="20281"/>
                  </a:lnTo>
                  <a:lnTo>
                    <a:pt x="218211" y="63055"/>
                  </a:lnTo>
                  <a:lnTo>
                    <a:pt x="218211" y="63957"/>
                  </a:lnTo>
                  <a:lnTo>
                    <a:pt x="231228" y="72872"/>
                  </a:lnTo>
                  <a:lnTo>
                    <a:pt x="232841" y="70815"/>
                  </a:lnTo>
                  <a:lnTo>
                    <a:pt x="244563" y="52755"/>
                  </a:lnTo>
                  <a:lnTo>
                    <a:pt x="252857" y="40944"/>
                  </a:lnTo>
                  <a:lnTo>
                    <a:pt x="284556" y="17564"/>
                  </a:lnTo>
                  <a:lnTo>
                    <a:pt x="293090" y="16725"/>
                  </a:lnTo>
                  <a:lnTo>
                    <a:pt x="359181" y="16751"/>
                  </a:lnTo>
                  <a:lnTo>
                    <a:pt x="391617" y="39230"/>
                  </a:lnTo>
                  <a:lnTo>
                    <a:pt x="396735" y="55918"/>
                  </a:lnTo>
                  <a:lnTo>
                    <a:pt x="396519" y="61798"/>
                  </a:lnTo>
                  <a:lnTo>
                    <a:pt x="396201" y="78117"/>
                  </a:lnTo>
                  <a:lnTo>
                    <a:pt x="396100" y="94411"/>
                  </a:lnTo>
                  <a:lnTo>
                    <a:pt x="396201" y="110680"/>
                  </a:lnTo>
                  <a:lnTo>
                    <a:pt x="396519" y="126911"/>
                  </a:lnTo>
                  <a:lnTo>
                    <a:pt x="396240" y="133261"/>
                  </a:lnTo>
                  <a:lnTo>
                    <a:pt x="370370" y="155016"/>
                  </a:lnTo>
                  <a:lnTo>
                    <a:pt x="370078" y="153162"/>
                  </a:lnTo>
                  <a:lnTo>
                    <a:pt x="370027" y="71564"/>
                  </a:lnTo>
                  <a:lnTo>
                    <a:pt x="369176" y="69519"/>
                  </a:lnTo>
                  <a:lnTo>
                    <a:pt x="353542" y="69519"/>
                  </a:lnTo>
                  <a:lnTo>
                    <a:pt x="353542" y="301371"/>
                  </a:lnTo>
                  <a:lnTo>
                    <a:pt x="369976" y="300863"/>
                  </a:lnTo>
                  <a:lnTo>
                    <a:pt x="369976" y="171742"/>
                  </a:lnTo>
                  <a:lnTo>
                    <a:pt x="376643" y="170942"/>
                  </a:lnTo>
                  <a:lnTo>
                    <a:pt x="410362" y="142303"/>
                  </a:lnTo>
                  <a:lnTo>
                    <a:pt x="412826" y="133032"/>
                  </a:lnTo>
                  <a:lnTo>
                    <a:pt x="413397" y="131927"/>
                  </a:lnTo>
                  <a:lnTo>
                    <a:pt x="413397" y="55346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0" name="object 4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28715" y="3152004"/>
              <a:ext cx="85894" cy="10303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951547" y="3152909"/>
              <a:ext cx="86671" cy="10222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922878" y="1461524"/>
              <a:ext cx="2620010" cy="0"/>
            </a:xfrm>
            <a:custGeom>
              <a:avLst/>
              <a:gdLst/>
              <a:ahLst/>
              <a:cxnLst/>
              <a:rect l="l" t="t" r="r" b="b"/>
              <a:pathLst>
                <a:path w="2620010">
                  <a:moveTo>
                    <a:pt x="0" y="0"/>
                  </a:moveTo>
                  <a:lnTo>
                    <a:pt x="2619544" y="0"/>
                  </a:lnTo>
                </a:path>
              </a:pathLst>
            </a:custGeom>
            <a:ln w="37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3131820" y="1741169"/>
              <a:ext cx="414020" cy="301625"/>
            </a:xfrm>
            <a:custGeom>
              <a:avLst/>
              <a:gdLst/>
              <a:ahLst/>
              <a:cxnLst/>
              <a:rect l="l" t="t" r="r" b="b"/>
              <a:pathLst>
                <a:path w="414020" h="301625">
                  <a:moveTo>
                    <a:pt x="103466" y="164325"/>
                  </a:moveTo>
                  <a:lnTo>
                    <a:pt x="87033" y="164325"/>
                  </a:lnTo>
                  <a:lnTo>
                    <a:pt x="87033" y="301371"/>
                  </a:lnTo>
                  <a:lnTo>
                    <a:pt x="103466" y="301371"/>
                  </a:lnTo>
                  <a:lnTo>
                    <a:pt x="103466" y="164325"/>
                  </a:lnTo>
                  <a:close/>
                </a:path>
                <a:path w="414020" h="301625">
                  <a:moveTo>
                    <a:pt x="240106" y="122656"/>
                  </a:moveTo>
                  <a:lnTo>
                    <a:pt x="239420" y="120497"/>
                  </a:lnTo>
                  <a:lnTo>
                    <a:pt x="237744" y="118656"/>
                  </a:lnTo>
                  <a:lnTo>
                    <a:pt x="212140" y="80467"/>
                  </a:lnTo>
                  <a:lnTo>
                    <a:pt x="186207" y="42570"/>
                  </a:lnTo>
                  <a:lnTo>
                    <a:pt x="155676" y="11468"/>
                  </a:lnTo>
                  <a:lnTo>
                    <a:pt x="116332" y="444"/>
                  </a:lnTo>
                  <a:lnTo>
                    <a:pt x="57073" y="457"/>
                  </a:lnTo>
                  <a:lnTo>
                    <a:pt x="53352" y="838"/>
                  </a:lnTo>
                  <a:lnTo>
                    <a:pt x="49669" y="1600"/>
                  </a:lnTo>
                  <a:lnTo>
                    <a:pt x="42583" y="2908"/>
                  </a:lnTo>
                  <a:lnTo>
                    <a:pt x="9131" y="28562"/>
                  </a:lnTo>
                  <a:lnTo>
                    <a:pt x="0" y="55410"/>
                  </a:lnTo>
                  <a:lnTo>
                    <a:pt x="177" y="62611"/>
                  </a:lnTo>
                  <a:lnTo>
                    <a:pt x="330" y="110464"/>
                  </a:lnTo>
                  <a:lnTo>
                    <a:pt x="177" y="126415"/>
                  </a:lnTo>
                  <a:lnTo>
                    <a:pt x="228" y="131165"/>
                  </a:lnTo>
                  <a:lnTo>
                    <a:pt x="977" y="135788"/>
                  </a:lnTo>
                  <a:lnTo>
                    <a:pt x="26517" y="168008"/>
                  </a:lnTo>
                  <a:lnTo>
                    <a:pt x="32258" y="169887"/>
                  </a:lnTo>
                  <a:lnTo>
                    <a:pt x="33248" y="170573"/>
                  </a:lnTo>
                  <a:lnTo>
                    <a:pt x="34709" y="172732"/>
                  </a:lnTo>
                  <a:lnTo>
                    <a:pt x="34988" y="173913"/>
                  </a:lnTo>
                  <a:lnTo>
                    <a:pt x="34798" y="175196"/>
                  </a:lnTo>
                  <a:lnTo>
                    <a:pt x="34798" y="301269"/>
                  </a:lnTo>
                  <a:lnTo>
                    <a:pt x="51269" y="301269"/>
                  </a:lnTo>
                  <a:lnTo>
                    <a:pt x="51523" y="299770"/>
                  </a:lnTo>
                  <a:lnTo>
                    <a:pt x="51523" y="74930"/>
                  </a:lnTo>
                  <a:lnTo>
                    <a:pt x="51701" y="73812"/>
                  </a:lnTo>
                  <a:lnTo>
                    <a:pt x="51701" y="72694"/>
                  </a:lnTo>
                  <a:lnTo>
                    <a:pt x="51523" y="71564"/>
                  </a:lnTo>
                  <a:lnTo>
                    <a:pt x="51269" y="70713"/>
                  </a:lnTo>
                  <a:lnTo>
                    <a:pt x="50317" y="69519"/>
                  </a:lnTo>
                  <a:lnTo>
                    <a:pt x="34988" y="69519"/>
                  </a:lnTo>
                  <a:lnTo>
                    <a:pt x="34988" y="152565"/>
                  </a:lnTo>
                  <a:lnTo>
                    <a:pt x="30086" y="150774"/>
                  </a:lnTo>
                  <a:lnTo>
                    <a:pt x="26035" y="147815"/>
                  </a:lnTo>
                  <a:lnTo>
                    <a:pt x="19697" y="139509"/>
                  </a:lnTo>
                  <a:lnTo>
                    <a:pt x="17894" y="134823"/>
                  </a:lnTo>
                  <a:lnTo>
                    <a:pt x="17462" y="129616"/>
                  </a:lnTo>
                  <a:lnTo>
                    <a:pt x="17487" y="55765"/>
                  </a:lnTo>
                  <a:lnTo>
                    <a:pt x="41389" y="21450"/>
                  </a:lnTo>
                  <a:lnTo>
                    <a:pt x="56045" y="17106"/>
                  </a:lnTo>
                  <a:lnTo>
                    <a:pt x="124269" y="17145"/>
                  </a:lnTo>
                  <a:lnTo>
                    <a:pt x="164020" y="40322"/>
                  </a:lnTo>
                  <a:lnTo>
                    <a:pt x="191579" y="78143"/>
                  </a:lnTo>
                  <a:lnTo>
                    <a:pt x="220472" y="121348"/>
                  </a:lnTo>
                  <a:lnTo>
                    <a:pt x="220624" y="122516"/>
                  </a:lnTo>
                  <a:lnTo>
                    <a:pt x="220218" y="123761"/>
                  </a:lnTo>
                  <a:lnTo>
                    <a:pt x="182943" y="112522"/>
                  </a:lnTo>
                  <a:lnTo>
                    <a:pt x="170611" y="99504"/>
                  </a:lnTo>
                  <a:lnTo>
                    <a:pt x="145834" y="73571"/>
                  </a:lnTo>
                  <a:lnTo>
                    <a:pt x="144081" y="71615"/>
                  </a:lnTo>
                  <a:lnTo>
                    <a:pt x="141947" y="70269"/>
                  </a:lnTo>
                  <a:lnTo>
                    <a:pt x="139420" y="69519"/>
                  </a:lnTo>
                  <a:lnTo>
                    <a:pt x="133667" y="68465"/>
                  </a:lnTo>
                  <a:lnTo>
                    <a:pt x="129806" y="72669"/>
                  </a:lnTo>
                  <a:lnTo>
                    <a:pt x="129806" y="301371"/>
                  </a:lnTo>
                  <a:lnTo>
                    <a:pt x="146189" y="301218"/>
                  </a:lnTo>
                  <a:lnTo>
                    <a:pt x="146088" y="300113"/>
                  </a:lnTo>
                  <a:lnTo>
                    <a:pt x="145834" y="299008"/>
                  </a:lnTo>
                  <a:lnTo>
                    <a:pt x="145834" y="101968"/>
                  </a:lnTo>
                  <a:lnTo>
                    <a:pt x="146088" y="100876"/>
                  </a:lnTo>
                  <a:lnTo>
                    <a:pt x="146088" y="99720"/>
                  </a:lnTo>
                  <a:lnTo>
                    <a:pt x="147193" y="99212"/>
                  </a:lnTo>
                  <a:lnTo>
                    <a:pt x="147967" y="100342"/>
                  </a:lnTo>
                  <a:lnTo>
                    <a:pt x="149694" y="102476"/>
                  </a:lnTo>
                  <a:lnTo>
                    <a:pt x="182753" y="137541"/>
                  </a:lnTo>
                  <a:lnTo>
                    <a:pt x="185597" y="140919"/>
                  </a:lnTo>
                  <a:lnTo>
                    <a:pt x="189014" y="143560"/>
                  </a:lnTo>
                  <a:lnTo>
                    <a:pt x="197002" y="147358"/>
                  </a:lnTo>
                  <a:lnTo>
                    <a:pt x="201206" y="148348"/>
                  </a:lnTo>
                  <a:lnTo>
                    <a:pt x="210058" y="148501"/>
                  </a:lnTo>
                  <a:lnTo>
                    <a:pt x="214299" y="147662"/>
                  </a:lnTo>
                  <a:lnTo>
                    <a:pt x="222402" y="144145"/>
                  </a:lnTo>
                  <a:lnTo>
                    <a:pt x="225920" y="141617"/>
                  </a:lnTo>
                  <a:lnTo>
                    <a:pt x="228879" y="138341"/>
                  </a:lnTo>
                  <a:lnTo>
                    <a:pt x="236347" y="130975"/>
                  </a:lnTo>
                  <a:lnTo>
                    <a:pt x="238379" y="129552"/>
                  </a:lnTo>
                  <a:lnTo>
                    <a:pt x="239547" y="127596"/>
                  </a:lnTo>
                  <a:lnTo>
                    <a:pt x="240106" y="122656"/>
                  </a:lnTo>
                  <a:close/>
                </a:path>
                <a:path w="414020" h="301625">
                  <a:moveTo>
                    <a:pt x="275437" y="76606"/>
                  </a:moveTo>
                  <a:lnTo>
                    <a:pt x="275018" y="74790"/>
                  </a:lnTo>
                  <a:lnTo>
                    <a:pt x="272872" y="71450"/>
                  </a:lnTo>
                  <a:lnTo>
                    <a:pt x="271399" y="70307"/>
                  </a:lnTo>
                  <a:lnTo>
                    <a:pt x="267614" y="69088"/>
                  </a:lnTo>
                  <a:lnTo>
                    <a:pt x="265747" y="69151"/>
                  </a:lnTo>
                  <a:lnTo>
                    <a:pt x="262051" y="70599"/>
                  </a:lnTo>
                  <a:lnTo>
                    <a:pt x="260642" y="71843"/>
                  </a:lnTo>
                  <a:lnTo>
                    <a:pt x="259689" y="73571"/>
                  </a:lnTo>
                  <a:lnTo>
                    <a:pt x="255752" y="78651"/>
                  </a:lnTo>
                  <a:lnTo>
                    <a:pt x="234784" y="106730"/>
                  </a:lnTo>
                  <a:lnTo>
                    <a:pt x="248018" y="116751"/>
                  </a:lnTo>
                  <a:lnTo>
                    <a:pt x="258025" y="103924"/>
                  </a:lnTo>
                  <a:lnTo>
                    <a:pt x="258978" y="104432"/>
                  </a:lnTo>
                  <a:lnTo>
                    <a:pt x="258978" y="301371"/>
                  </a:lnTo>
                  <a:lnTo>
                    <a:pt x="275209" y="301421"/>
                  </a:lnTo>
                  <a:lnTo>
                    <a:pt x="275209" y="78587"/>
                  </a:lnTo>
                  <a:lnTo>
                    <a:pt x="275437" y="76606"/>
                  </a:lnTo>
                  <a:close/>
                </a:path>
                <a:path w="414020" h="301625">
                  <a:moveTo>
                    <a:pt x="327304" y="164325"/>
                  </a:moveTo>
                  <a:lnTo>
                    <a:pt x="310769" y="164325"/>
                  </a:lnTo>
                  <a:lnTo>
                    <a:pt x="310769" y="301371"/>
                  </a:lnTo>
                  <a:lnTo>
                    <a:pt x="327304" y="301371"/>
                  </a:lnTo>
                  <a:lnTo>
                    <a:pt x="327304" y="164325"/>
                  </a:lnTo>
                  <a:close/>
                </a:path>
                <a:path w="414020" h="301625">
                  <a:moveTo>
                    <a:pt x="413397" y="55346"/>
                  </a:moveTo>
                  <a:lnTo>
                    <a:pt x="413042" y="54546"/>
                  </a:lnTo>
                  <a:lnTo>
                    <a:pt x="412546" y="52882"/>
                  </a:lnTo>
                  <a:lnTo>
                    <a:pt x="411581" y="45593"/>
                  </a:lnTo>
                  <a:lnTo>
                    <a:pt x="409359" y="38709"/>
                  </a:lnTo>
                  <a:lnTo>
                    <a:pt x="380669" y="6591"/>
                  </a:lnTo>
                  <a:lnTo>
                    <a:pt x="290360" y="0"/>
                  </a:lnTo>
                  <a:lnTo>
                    <a:pt x="286524" y="381"/>
                  </a:lnTo>
                  <a:lnTo>
                    <a:pt x="248246" y="20281"/>
                  </a:lnTo>
                  <a:lnTo>
                    <a:pt x="218211" y="63055"/>
                  </a:lnTo>
                  <a:lnTo>
                    <a:pt x="218211" y="63957"/>
                  </a:lnTo>
                  <a:lnTo>
                    <a:pt x="231228" y="72872"/>
                  </a:lnTo>
                  <a:lnTo>
                    <a:pt x="232841" y="70815"/>
                  </a:lnTo>
                  <a:lnTo>
                    <a:pt x="244563" y="52755"/>
                  </a:lnTo>
                  <a:lnTo>
                    <a:pt x="252857" y="40944"/>
                  </a:lnTo>
                  <a:lnTo>
                    <a:pt x="284556" y="17564"/>
                  </a:lnTo>
                  <a:lnTo>
                    <a:pt x="293090" y="16725"/>
                  </a:lnTo>
                  <a:lnTo>
                    <a:pt x="359181" y="16751"/>
                  </a:lnTo>
                  <a:lnTo>
                    <a:pt x="391617" y="39230"/>
                  </a:lnTo>
                  <a:lnTo>
                    <a:pt x="396735" y="55918"/>
                  </a:lnTo>
                  <a:lnTo>
                    <a:pt x="396519" y="61798"/>
                  </a:lnTo>
                  <a:lnTo>
                    <a:pt x="396201" y="78117"/>
                  </a:lnTo>
                  <a:lnTo>
                    <a:pt x="396100" y="94411"/>
                  </a:lnTo>
                  <a:lnTo>
                    <a:pt x="396201" y="110680"/>
                  </a:lnTo>
                  <a:lnTo>
                    <a:pt x="396519" y="126911"/>
                  </a:lnTo>
                  <a:lnTo>
                    <a:pt x="396240" y="133261"/>
                  </a:lnTo>
                  <a:lnTo>
                    <a:pt x="370370" y="155016"/>
                  </a:lnTo>
                  <a:lnTo>
                    <a:pt x="370078" y="153162"/>
                  </a:lnTo>
                  <a:lnTo>
                    <a:pt x="370027" y="71564"/>
                  </a:lnTo>
                  <a:lnTo>
                    <a:pt x="369176" y="69519"/>
                  </a:lnTo>
                  <a:lnTo>
                    <a:pt x="353542" y="69519"/>
                  </a:lnTo>
                  <a:lnTo>
                    <a:pt x="353542" y="301371"/>
                  </a:lnTo>
                  <a:lnTo>
                    <a:pt x="369976" y="300863"/>
                  </a:lnTo>
                  <a:lnTo>
                    <a:pt x="369976" y="171742"/>
                  </a:lnTo>
                  <a:lnTo>
                    <a:pt x="376643" y="170942"/>
                  </a:lnTo>
                  <a:lnTo>
                    <a:pt x="410362" y="142303"/>
                  </a:lnTo>
                  <a:lnTo>
                    <a:pt x="412826" y="133032"/>
                  </a:lnTo>
                  <a:lnTo>
                    <a:pt x="413397" y="131927"/>
                  </a:lnTo>
                  <a:lnTo>
                    <a:pt x="413397" y="55346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84505" y="1629363"/>
              <a:ext cx="85894" cy="10303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07337" y="1630267"/>
              <a:ext cx="86796" cy="102227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136824" y="2242045"/>
              <a:ext cx="414020" cy="301625"/>
            </a:xfrm>
            <a:custGeom>
              <a:avLst/>
              <a:gdLst/>
              <a:ahLst/>
              <a:cxnLst/>
              <a:rect l="l" t="t" r="r" b="b"/>
              <a:pathLst>
                <a:path w="414020" h="301625">
                  <a:moveTo>
                    <a:pt x="103466" y="164325"/>
                  </a:moveTo>
                  <a:lnTo>
                    <a:pt x="87045" y="164325"/>
                  </a:lnTo>
                  <a:lnTo>
                    <a:pt x="87045" y="301358"/>
                  </a:lnTo>
                  <a:lnTo>
                    <a:pt x="103466" y="301358"/>
                  </a:lnTo>
                  <a:lnTo>
                    <a:pt x="103466" y="164325"/>
                  </a:lnTo>
                  <a:close/>
                </a:path>
                <a:path w="414020" h="301625">
                  <a:moveTo>
                    <a:pt x="240118" y="122656"/>
                  </a:moveTo>
                  <a:lnTo>
                    <a:pt x="239420" y="120497"/>
                  </a:lnTo>
                  <a:lnTo>
                    <a:pt x="237756" y="118643"/>
                  </a:lnTo>
                  <a:lnTo>
                    <a:pt x="212153" y="80454"/>
                  </a:lnTo>
                  <a:lnTo>
                    <a:pt x="186207" y="42557"/>
                  </a:lnTo>
                  <a:lnTo>
                    <a:pt x="155676" y="11455"/>
                  </a:lnTo>
                  <a:lnTo>
                    <a:pt x="116344" y="444"/>
                  </a:lnTo>
                  <a:lnTo>
                    <a:pt x="102476" y="546"/>
                  </a:lnTo>
                  <a:lnTo>
                    <a:pt x="57086" y="444"/>
                  </a:lnTo>
                  <a:lnTo>
                    <a:pt x="53352" y="825"/>
                  </a:lnTo>
                  <a:lnTo>
                    <a:pt x="49669" y="1587"/>
                  </a:lnTo>
                  <a:lnTo>
                    <a:pt x="42595" y="2895"/>
                  </a:lnTo>
                  <a:lnTo>
                    <a:pt x="9131" y="28549"/>
                  </a:lnTo>
                  <a:lnTo>
                    <a:pt x="0" y="55397"/>
                  </a:lnTo>
                  <a:lnTo>
                    <a:pt x="190" y="62598"/>
                  </a:lnTo>
                  <a:lnTo>
                    <a:pt x="342" y="110451"/>
                  </a:lnTo>
                  <a:lnTo>
                    <a:pt x="190" y="126403"/>
                  </a:lnTo>
                  <a:lnTo>
                    <a:pt x="228" y="131152"/>
                  </a:lnTo>
                  <a:lnTo>
                    <a:pt x="990" y="135775"/>
                  </a:lnTo>
                  <a:lnTo>
                    <a:pt x="26517" y="167995"/>
                  </a:lnTo>
                  <a:lnTo>
                    <a:pt x="32258" y="169887"/>
                  </a:lnTo>
                  <a:lnTo>
                    <a:pt x="33261" y="170573"/>
                  </a:lnTo>
                  <a:lnTo>
                    <a:pt x="34721" y="172720"/>
                  </a:lnTo>
                  <a:lnTo>
                    <a:pt x="34988" y="173901"/>
                  </a:lnTo>
                  <a:lnTo>
                    <a:pt x="34798" y="175196"/>
                  </a:lnTo>
                  <a:lnTo>
                    <a:pt x="34798" y="301256"/>
                  </a:lnTo>
                  <a:lnTo>
                    <a:pt x="51282" y="301256"/>
                  </a:lnTo>
                  <a:lnTo>
                    <a:pt x="51523" y="299758"/>
                  </a:lnTo>
                  <a:lnTo>
                    <a:pt x="51523" y="74917"/>
                  </a:lnTo>
                  <a:lnTo>
                    <a:pt x="51701" y="73799"/>
                  </a:lnTo>
                  <a:lnTo>
                    <a:pt x="51701" y="72682"/>
                  </a:lnTo>
                  <a:lnTo>
                    <a:pt x="51523" y="71564"/>
                  </a:lnTo>
                  <a:lnTo>
                    <a:pt x="51282" y="70713"/>
                  </a:lnTo>
                  <a:lnTo>
                    <a:pt x="50330" y="69507"/>
                  </a:lnTo>
                  <a:lnTo>
                    <a:pt x="35001" y="69507"/>
                  </a:lnTo>
                  <a:lnTo>
                    <a:pt x="35001" y="152552"/>
                  </a:lnTo>
                  <a:lnTo>
                    <a:pt x="30086" y="150774"/>
                  </a:lnTo>
                  <a:lnTo>
                    <a:pt x="26047" y="147802"/>
                  </a:lnTo>
                  <a:lnTo>
                    <a:pt x="19697" y="139496"/>
                  </a:lnTo>
                  <a:lnTo>
                    <a:pt x="17894" y="134823"/>
                  </a:lnTo>
                  <a:lnTo>
                    <a:pt x="17462" y="129616"/>
                  </a:lnTo>
                  <a:lnTo>
                    <a:pt x="17500" y="55753"/>
                  </a:lnTo>
                  <a:lnTo>
                    <a:pt x="41402" y="21437"/>
                  </a:lnTo>
                  <a:lnTo>
                    <a:pt x="56057" y="17106"/>
                  </a:lnTo>
                  <a:lnTo>
                    <a:pt x="124282" y="17145"/>
                  </a:lnTo>
                  <a:lnTo>
                    <a:pt x="164020" y="40309"/>
                  </a:lnTo>
                  <a:lnTo>
                    <a:pt x="191579" y="78143"/>
                  </a:lnTo>
                  <a:lnTo>
                    <a:pt x="220472" y="121348"/>
                  </a:lnTo>
                  <a:lnTo>
                    <a:pt x="220624" y="122516"/>
                  </a:lnTo>
                  <a:lnTo>
                    <a:pt x="220218" y="123748"/>
                  </a:lnTo>
                  <a:lnTo>
                    <a:pt x="182943" y="112509"/>
                  </a:lnTo>
                  <a:lnTo>
                    <a:pt x="170624" y="99491"/>
                  </a:lnTo>
                  <a:lnTo>
                    <a:pt x="145846" y="73571"/>
                  </a:lnTo>
                  <a:lnTo>
                    <a:pt x="144081" y="71615"/>
                  </a:lnTo>
                  <a:lnTo>
                    <a:pt x="141947" y="70256"/>
                  </a:lnTo>
                  <a:lnTo>
                    <a:pt x="139433" y="69507"/>
                  </a:lnTo>
                  <a:lnTo>
                    <a:pt x="133667" y="68453"/>
                  </a:lnTo>
                  <a:lnTo>
                    <a:pt x="129819" y="72669"/>
                  </a:lnTo>
                  <a:lnTo>
                    <a:pt x="129819" y="301358"/>
                  </a:lnTo>
                  <a:lnTo>
                    <a:pt x="146189" y="301218"/>
                  </a:lnTo>
                  <a:lnTo>
                    <a:pt x="146088" y="300113"/>
                  </a:lnTo>
                  <a:lnTo>
                    <a:pt x="145846" y="299008"/>
                  </a:lnTo>
                  <a:lnTo>
                    <a:pt x="145846" y="101968"/>
                  </a:lnTo>
                  <a:lnTo>
                    <a:pt x="146088" y="100863"/>
                  </a:lnTo>
                  <a:lnTo>
                    <a:pt x="146088" y="99707"/>
                  </a:lnTo>
                  <a:lnTo>
                    <a:pt x="147193" y="99212"/>
                  </a:lnTo>
                  <a:lnTo>
                    <a:pt x="147967" y="100342"/>
                  </a:lnTo>
                  <a:lnTo>
                    <a:pt x="149694" y="102463"/>
                  </a:lnTo>
                  <a:lnTo>
                    <a:pt x="182753" y="137528"/>
                  </a:lnTo>
                  <a:lnTo>
                    <a:pt x="185597" y="140906"/>
                  </a:lnTo>
                  <a:lnTo>
                    <a:pt x="189026" y="143548"/>
                  </a:lnTo>
                  <a:lnTo>
                    <a:pt x="197015" y="147358"/>
                  </a:lnTo>
                  <a:lnTo>
                    <a:pt x="201218" y="148348"/>
                  </a:lnTo>
                  <a:lnTo>
                    <a:pt x="210058" y="148501"/>
                  </a:lnTo>
                  <a:lnTo>
                    <a:pt x="214299" y="147650"/>
                  </a:lnTo>
                  <a:lnTo>
                    <a:pt x="222415" y="144132"/>
                  </a:lnTo>
                  <a:lnTo>
                    <a:pt x="225920" y="141617"/>
                  </a:lnTo>
                  <a:lnTo>
                    <a:pt x="228892" y="138328"/>
                  </a:lnTo>
                  <a:lnTo>
                    <a:pt x="236347" y="130962"/>
                  </a:lnTo>
                  <a:lnTo>
                    <a:pt x="238391" y="129540"/>
                  </a:lnTo>
                  <a:lnTo>
                    <a:pt x="239547" y="127596"/>
                  </a:lnTo>
                  <a:lnTo>
                    <a:pt x="240118" y="122656"/>
                  </a:lnTo>
                  <a:close/>
                </a:path>
                <a:path w="414020" h="301625">
                  <a:moveTo>
                    <a:pt x="275450" y="76606"/>
                  </a:moveTo>
                  <a:lnTo>
                    <a:pt x="275031" y="74777"/>
                  </a:lnTo>
                  <a:lnTo>
                    <a:pt x="272884" y="71437"/>
                  </a:lnTo>
                  <a:lnTo>
                    <a:pt x="271399" y="70294"/>
                  </a:lnTo>
                  <a:lnTo>
                    <a:pt x="267627" y="69075"/>
                  </a:lnTo>
                  <a:lnTo>
                    <a:pt x="265747" y="69138"/>
                  </a:lnTo>
                  <a:lnTo>
                    <a:pt x="262051" y="70599"/>
                  </a:lnTo>
                  <a:lnTo>
                    <a:pt x="260654" y="71831"/>
                  </a:lnTo>
                  <a:lnTo>
                    <a:pt x="259689" y="73571"/>
                  </a:lnTo>
                  <a:lnTo>
                    <a:pt x="255752" y="78651"/>
                  </a:lnTo>
                  <a:lnTo>
                    <a:pt x="234797" y="106730"/>
                  </a:lnTo>
                  <a:lnTo>
                    <a:pt x="248018" y="116738"/>
                  </a:lnTo>
                  <a:lnTo>
                    <a:pt x="258038" y="103924"/>
                  </a:lnTo>
                  <a:lnTo>
                    <a:pt x="258991" y="104419"/>
                  </a:lnTo>
                  <a:lnTo>
                    <a:pt x="258991" y="301358"/>
                  </a:lnTo>
                  <a:lnTo>
                    <a:pt x="275221" y="301409"/>
                  </a:lnTo>
                  <a:lnTo>
                    <a:pt x="275221" y="78574"/>
                  </a:lnTo>
                  <a:lnTo>
                    <a:pt x="275450" y="76606"/>
                  </a:lnTo>
                  <a:close/>
                </a:path>
                <a:path w="414020" h="301625">
                  <a:moveTo>
                    <a:pt x="327304" y="164325"/>
                  </a:moveTo>
                  <a:lnTo>
                    <a:pt x="310781" y="164325"/>
                  </a:lnTo>
                  <a:lnTo>
                    <a:pt x="310781" y="301358"/>
                  </a:lnTo>
                  <a:lnTo>
                    <a:pt x="327304" y="301358"/>
                  </a:lnTo>
                  <a:lnTo>
                    <a:pt x="327304" y="164325"/>
                  </a:lnTo>
                  <a:close/>
                </a:path>
                <a:path w="414020" h="301625">
                  <a:moveTo>
                    <a:pt x="413410" y="55333"/>
                  </a:moveTo>
                  <a:lnTo>
                    <a:pt x="413042" y="54546"/>
                  </a:lnTo>
                  <a:lnTo>
                    <a:pt x="412559" y="52882"/>
                  </a:lnTo>
                  <a:lnTo>
                    <a:pt x="411581" y="45593"/>
                  </a:lnTo>
                  <a:lnTo>
                    <a:pt x="409359" y="38696"/>
                  </a:lnTo>
                  <a:lnTo>
                    <a:pt x="380682" y="6591"/>
                  </a:lnTo>
                  <a:lnTo>
                    <a:pt x="290372" y="0"/>
                  </a:lnTo>
                  <a:lnTo>
                    <a:pt x="286524" y="381"/>
                  </a:lnTo>
                  <a:lnTo>
                    <a:pt x="248246" y="20281"/>
                  </a:lnTo>
                  <a:lnTo>
                    <a:pt x="218211" y="63055"/>
                  </a:lnTo>
                  <a:lnTo>
                    <a:pt x="218211" y="63944"/>
                  </a:lnTo>
                  <a:lnTo>
                    <a:pt x="231241" y="72872"/>
                  </a:lnTo>
                  <a:lnTo>
                    <a:pt x="232841" y="70815"/>
                  </a:lnTo>
                  <a:lnTo>
                    <a:pt x="244563" y="52743"/>
                  </a:lnTo>
                  <a:lnTo>
                    <a:pt x="252869" y="40944"/>
                  </a:lnTo>
                  <a:lnTo>
                    <a:pt x="284556" y="17564"/>
                  </a:lnTo>
                  <a:lnTo>
                    <a:pt x="293090" y="16713"/>
                  </a:lnTo>
                  <a:lnTo>
                    <a:pt x="359181" y="16751"/>
                  </a:lnTo>
                  <a:lnTo>
                    <a:pt x="391617" y="39230"/>
                  </a:lnTo>
                  <a:lnTo>
                    <a:pt x="396748" y="55918"/>
                  </a:lnTo>
                  <a:lnTo>
                    <a:pt x="396532" y="61798"/>
                  </a:lnTo>
                  <a:lnTo>
                    <a:pt x="396201" y="78117"/>
                  </a:lnTo>
                  <a:lnTo>
                    <a:pt x="396100" y="94399"/>
                  </a:lnTo>
                  <a:lnTo>
                    <a:pt x="396201" y="110667"/>
                  </a:lnTo>
                  <a:lnTo>
                    <a:pt x="396532" y="126911"/>
                  </a:lnTo>
                  <a:lnTo>
                    <a:pt x="396252" y="133248"/>
                  </a:lnTo>
                  <a:lnTo>
                    <a:pt x="370382" y="155003"/>
                  </a:lnTo>
                  <a:lnTo>
                    <a:pt x="370078" y="153162"/>
                  </a:lnTo>
                  <a:lnTo>
                    <a:pt x="370027" y="71564"/>
                  </a:lnTo>
                  <a:lnTo>
                    <a:pt x="369176" y="69507"/>
                  </a:lnTo>
                  <a:lnTo>
                    <a:pt x="353555" y="69507"/>
                  </a:lnTo>
                  <a:lnTo>
                    <a:pt x="353555" y="301358"/>
                  </a:lnTo>
                  <a:lnTo>
                    <a:pt x="369976" y="300863"/>
                  </a:lnTo>
                  <a:lnTo>
                    <a:pt x="369976" y="171742"/>
                  </a:lnTo>
                  <a:lnTo>
                    <a:pt x="376643" y="170929"/>
                  </a:lnTo>
                  <a:lnTo>
                    <a:pt x="410362" y="142290"/>
                  </a:lnTo>
                  <a:lnTo>
                    <a:pt x="412826" y="133019"/>
                  </a:lnTo>
                  <a:lnTo>
                    <a:pt x="413410" y="131914"/>
                  </a:lnTo>
                  <a:lnTo>
                    <a:pt x="413410" y="55333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2" name="object 6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189514" y="2130231"/>
              <a:ext cx="85894" cy="10303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412346" y="2131136"/>
              <a:ext cx="86796" cy="102227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3131820" y="2747924"/>
              <a:ext cx="414020" cy="301625"/>
            </a:xfrm>
            <a:custGeom>
              <a:avLst/>
              <a:gdLst/>
              <a:ahLst/>
              <a:cxnLst/>
              <a:rect l="l" t="t" r="r" b="b"/>
              <a:pathLst>
                <a:path w="414020" h="301625">
                  <a:moveTo>
                    <a:pt x="103466" y="164325"/>
                  </a:moveTo>
                  <a:lnTo>
                    <a:pt x="87033" y="164325"/>
                  </a:lnTo>
                  <a:lnTo>
                    <a:pt x="87033" y="301358"/>
                  </a:lnTo>
                  <a:lnTo>
                    <a:pt x="103466" y="301358"/>
                  </a:lnTo>
                  <a:lnTo>
                    <a:pt x="103466" y="164325"/>
                  </a:lnTo>
                  <a:close/>
                </a:path>
                <a:path w="414020" h="301625">
                  <a:moveTo>
                    <a:pt x="240106" y="122643"/>
                  </a:moveTo>
                  <a:lnTo>
                    <a:pt x="239420" y="120484"/>
                  </a:lnTo>
                  <a:lnTo>
                    <a:pt x="237744" y="118643"/>
                  </a:lnTo>
                  <a:lnTo>
                    <a:pt x="212140" y="80454"/>
                  </a:lnTo>
                  <a:lnTo>
                    <a:pt x="186207" y="42557"/>
                  </a:lnTo>
                  <a:lnTo>
                    <a:pt x="155676" y="11455"/>
                  </a:lnTo>
                  <a:lnTo>
                    <a:pt x="116332" y="444"/>
                  </a:lnTo>
                  <a:lnTo>
                    <a:pt x="102463" y="546"/>
                  </a:lnTo>
                  <a:lnTo>
                    <a:pt x="57073" y="444"/>
                  </a:lnTo>
                  <a:lnTo>
                    <a:pt x="53352" y="825"/>
                  </a:lnTo>
                  <a:lnTo>
                    <a:pt x="49669" y="1587"/>
                  </a:lnTo>
                  <a:lnTo>
                    <a:pt x="42583" y="2895"/>
                  </a:lnTo>
                  <a:lnTo>
                    <a:pt x="9131" y="28549"/>
                  </a:lnTo>
                  <a:lnTo>
                    <a:pt x="0" y="55397"/>
                  </a:lnTo>
                  <a:lnTo>
                    <a:pt x="177" y="62598"/>
                  </a:lnTo>
                  <a:lnTo>
                    <a:pt x="330" y="110451"/>
                  </a:lnTo>
                  <a:lnTo>
                    <a:pt x="177" y="126403"/>
                  </a:lnTo>
                  <a:lnTo>
                    <a:pt x="228" y="131152"/>
                  </a:lnTo>
                  <a:lnTo>
                    <a:pt x="977" y="135775"/>
                  </a:lnTo>
                  <a:lnTo>
                    <a:pt x="26517" y="167995"/>
                  </a:lnTo>
                  <a:lnTo>
                    <a:pt x="32258" y="169875"/>
                  </a:lnTo>
                  <a:lnTo>
                    <a:pt x="33248" y="170573"/>
                  </a:lnTo>
                  <a:lnTo>
                    <a:pt x="34709" y="172720"/>
                  </a:lnTo>
                  <a:lnTo>
                    <a:pt x="34988" y="173901"/>
                  </a:lnTo>
                  <a:lnTo>
                    <a:pt x="34798" y="175196"/>
                  </a:lnTo>
                  <a:lnTo>
                    <a:pt x="34798" y="301256"/>
                  </a:lnTo>
                  <a:lnTo>
                    <a:pt x="51269" y="301256"/>
                  </a:lnTo>
                  <a:lnTo>
                    <a:pt x="51523" y="299758"/>
                  </a:lnTo>
                  <a:lnTo>
                    <a:pt x="51523" y="74917"/>
                  </a:lnTo>
                  <a:lnTo>
                    <a:pt x="51701" y="73799"/>
                  </a:lnTo>
                  <a:lnTo>
                    <a:pt x="51701" y="72682"/>
                  </a:lnTo>
                  <a:lnTo>
                    <a:pt x="51523" y="71564"/>
                  </a:lnTo>
                  <a:lnTo>
                    <a:pt x="51269" y="70713"/>
                  </a:lnTo>
                  <a:lnTo>
                    <a:pt x="50317" y="69507"/>
                  </a:lnTo>
                  <a:lnTo>
                    <a:pt x="34988" y="69507"/>
                  </a:lnTo>
                  <a:lnTo>
                    <a:pt x="34988" y="152552"/>
                  </a:lnTo>
                  <a:lnTo>
                    <a:pt x="30086" y="150774"/>
                  </a:lnTo>
                  <a:lnTo>
                    <a:pt x="26035" y="147802"/>
                  </a:lnTo>
                  <a:lnTo>
                    <a:pt x="19697" y="139496"/>
                  </a:lnTo>
                  <a:lnTo>
                    <a:pt x="17894" y="134823"/>
                  </a:lnTo>
                  <a:lnTo>
                    <a:pt x="17462" y="129616"/>
                  </a:lnTo>
                  <a:lnTo>
                    <a:pt x="17487" y="55753"/>
                  </a:lnTo>
                  <a:lnTo>
                    <a:pt x="41389" y="21437"/>
                  </a:lnTo>
                  <a:lnTo>
                    <a:pt x="56045" y="17106"/>
                  </a:lnTo>
                  <a:lnTo>
                    <a:pt x="124269" y="17145"/>
                  </a:lnTo>
                  <a:lnTo>
                    <a:pt x="164020" y="40309"/>
                  </a:lnTo>
                  <a:lnTo>
                    <a:pt x="191579" y="78143"/>
                  </a:lnTo>
                  <a:lnTo>
                    <a:pt x="220472" y="121348"/>
                  </a:lnTo>
                  <a:lnTo>
                    <a:pt x="220624" y="122516"/>
                  </a:lnTo>
                  <a:lnTo>
                    <a:pt x="220218" y="123748"/>
                  </a:lnTo>
                  <a:lnTo>
                    <a:pt x="182943" y="112509"/>
                  </a:lnTo>
                  <a:lnTo>
                    <a:pt x="170611" y="99491"/>
                  </a:lnTo>
                  <a:lnTo>
                    <a:pt x="145834" y="73571"/>
                  </a:lnTo>
                  <a:lnTo>
                    <a:pt x="144081" y="71615"/>
                  </a:lnTo>
                  <a:lnTo>
                    <a:pt x="141947" y="70256"/>
                  </a:lnTo>
                  <a:lnTo>
                    <a:pt x="139420" y="69507"/>
                  </a:lnTo>
                  <a:lnTo>
                    <a:pt x="133667" y="68453"/>
                  </a:lnTo>
                  <a:lnTo>
                    <a:pt x="129806" y="72669"/>
                  </a:lnTo>
                  <a:lnTo>
                    <a:pt x="129806" y="301358"/>
                  </a:lnTo>
                  <a:lnTo>
                    <a:pt x="146189" y="301205"/>
                  </a:lnTo>
                  <a:lnTo>
                    <a:pt x="146088" y="300113"/>
                  </a:lnTo>
                  <a:lnTo>
                    <a:pt x="145834" y="299008"/>
                  </a:lnTo>
                  <a:lnTo>
                    <a:pt x="145834" y="101968"/>
                  </a:lnTo>
                  <a:lnTo>
                    <a:pt x="146088" y="100863"/>
                  </a:lnTo>
                  <a:lnTo>
                    <a:pt x="146088" y="99707"/>
                  </a:lnTo>
                  <a:lnTo>
                    <a:pt x="147193" y="99212"/>
                  </a:lnTo>
                  <a:lnTo>
                    <a:pt x="147967" y="100342"/>
                  </a:lnTo>
                  <a:lnTo>
                    <a:pt x="149694" y="102463"/>
                  </a:lnTo>
                  <a:lnTo>
                    <a:pt x="182753" y="137528"/>
                  </a:lnTo>
                  <a:lnTo>
                    <a:pt x="185597" y="140906"/>
                  </a:lnTo>
                  <a:lnTo>
                    <a:pt x="189014" y="143548"/>
                  </a:lnTo>
                  <a:lnTo>
                    <a:pt x="197002" y="147358"/>
                  </a:lnTo>
                  <a:lnTo>
                    <a:pt x="201206" y="148348"/>
                  </a:lnTo>
                  <a:lnTo>
                    <a:pt x="210058" y="148501"/>
                  </a:lnTo>
                  <a:lnTo>
                    <a:pt x="214299" y="147650"/>
                  </a:lnTo>
                  <a:lnTo>
                    <a:pt x="222402" y="144132"/>
                  </a:lnTo>
                  <a:lnTo>
                    <a:pt x="225920" y="141605"/>
                  </a:lnTo>
                  <a:lnTo>
                    <a:pt x="228879" y="138328"/>
                  </a:lnTo>
                  <a:lnTo>
                    <a:pt x="236347" y="130962"/>
                  </a:lnTo>
                  <a:lnTo>
                    <a:pt x="238379" y="129540"/>
                  </a:lnTo>
                  <a:lnTo>
                    <a:pt x="239547" y="127596"/>
                  </a:lnTo>
                  <a:lnTo>
                    <a:pt x="240106" y="122643"/>
                  </a:lnTo>
                  <a:close/>
                </a:path>
                <a:path w="414020" h="301625">
                  <a:moveTo>
                    <a:pt x="275437" y="76606"/>
                  </a:moveTo>
                  <a:lnTo>
                    <a:pt x="275018" y="74777"/>
                  </a:lnTo>
                  <a:lnTo>
                    <a:pt x="272872" y="71437"/>
                  </a:lnTo>
                  <a:lnTo>
                    <a:pt x="271399" y="70294"/>
                  </a:lnTo>
                  <a:lnTo>
                    <a:pt x="267614" y="69075"/>
                  </a:lnTo>
                  <a:lnTo>
                    <a:pt x="265747" y="69138"/>
                  </a:lnTo>
                  <a:lnTo>
                    <a:pt x="262051" y="70599"/>
                  </a:lnTo>
                  <a:lnTo>
                    <a:pt x="260642" y="71831"/>
                  </a:lnTo>
                  <a:lnTo>
                    <a:pt x="259689" y="73571"/>
                  </a:lnTo>
                  <a:lnTo>
                    <a:pt x="255752" y="78651"/>
                  </a:lnTo>
                  <a:lnTo>
                    <a:pt x="234784" y="106718"/>
                  </a:lnTo>
                  <a:lnTo>
                    <a:pt x="248018" y="116738"/>
                  </a:lnTo>
                  <a:lnTo>
                    <a:pt x="258025" y="103924"/>
                  </a:lnTo>
                  <a:lnTo>
                    <a:pt x="258978" y="104419"/>
                  </a:lnTo>
                  <a:lnTo>
                    <a:pt x="258978" y="301358"/>
                  </a:lnTo>
                  <a:lnTo>
                    <a:pt x="275209" y="301409"/>
                  </a:lnTo>
                  <a:lnTo>
                    <a:pt x="275209" y="78574"/>
                  </a:lnTo>
                  <a:lnTo>
                    <a:pt x="275437" y="76606"/>
                  </a:lnTo>
                  <a:close/>
                </a:path>
                <a:path w="414020" h="301625">
                  <a:moveTo>
                    <a:pt x="327304" y="164325"/>
                  </a:moveTo>
                  <a:lnTo>
                    <a:pt x="310769" y="164325"/>
                  </a:lnTo>
                  <a:lnTo>
                    <a:pt x="310769" y="301358"/>
                  </a:lnTo>
                  <a:lnTo>
                    <a:pt x="327304" y="301358"/>
                  </a:lnTo>
                  <a:lnTo>
                    <a:pt x="327304" y="164325"/>
                  </a:lnTo>
                  <a:close/>
                </a:path>
                <a:path w="414020" h="301625">
                  <a:moveTo>
                    <a:pt x="413397" y="55333"/>
                  </a:moveTo>
                  <a:lnTo>
                    <a:pt x="413042" y="54546"/>
                  </a:lnTo>
                  <a:lnTo>
                    <a:pt x="412546" y="52882"/>
                  </a:lnTo>
                  <a:lnTo>
                    <a:pt x="411581" y="45593"/>
                  </a:lnTo>
                  <a:lnTo>
                    <a:pt x="409359" y="38696"/>
                  </a:lnTo>
                  <a:lnTo>
                    <a:pt x="380669" y="6578"/>
                  </a:lnTo>
                  <a:lnTo>
                    <a:pt x="290360" y="0"/>
                  </a:lnTo>
                  <a:lnTo>
                    <a:pt x="286524" y="381"/>
                  </a:lnTo>
                  <a:lnTo>
                    <a:pt x="248246" y="20281"/>
                  </a:lnTo>
                  <a:lnTo>
                    <a:pt x="218211" y="63042"/>
                  </a:lnTo>
                  <a:lnTo>
                    <a:pt x="218211" y="63944"/>
                  </a:lnTo>
                  <a:lnTo>
                    <a:pt x="231228" y="72859"/>
                  </a:lnTo>
                  <a:lnTo>
                    <a:pt x="232841" y="70815"/>
                  </a:lnTo>
                  <a:lnTo>
                    <a:pt x="244563" y="52743"/>
                  </a:lnTo>
                  <a:lnTo>
                    <a:pt x="252857" y="40944"/>
                  </a:lnTo>
                  <a:lnTo>
                    <a:pt x="284556" y="17564"/>
                  </a:lnTo>
                  <a:lnTo>
                    <a:pt x="293090" y="16713"/>
                  </a:lnTo>
                  <a:lnTo>
                    <a:pt x="359181" y="16751"/>
                  </a:lnTo>
                  <a:lnTo>
                    <a:pt x="391617" y="39230"/>
                  </a:lnTo>
                  <a:lnTo>
                    <a:pt x="396735" y="55918"/>
                  </a:lnTo>
                  <a:lnTo>
                    <a:pt x="396519" y="61798"/>
                  </a:lnTo>
                  <a:lnTo>
                    <a:pt x="396201" y="78105"/>
                  </a:lnTo>
                  <a:lnTo>
                    <a:pt x="396100" y="94399"/>
                  </a:lnTo>
                  <a:lnTo>
                    <a:pt x="396201" y="110667"/>
                  </a:lnTo>
                  <a:lnTo>
                    <a:pt x="396519" y="126911"/>
                  </a:lnTo>
                  <a:lnTo>
                    <a:pt x="396240" y="133248"/>
                  </a:lnTo>
                  <a:lnTo>
                    <a:pt x="370370" y="155003"/>
                  </a:lnTo>
                  <a:lnTo>
                    <a:pt x="370078" y="153149"/>
                  </a:lnTo>
                  <a:lnTo>
                    <a:pt x="370027" y="71564"/>
                  </a:lnTo>
                  <a:lnTo>
                    <a:pt x="369176" y="69507"/>
                  </a:lnTo>
                  <a:lnTo>
                    <a:pt x="353542" y="69507"/>
                  </a:lnTo>
                  <a:lnTo>
                    <a:pt x="353542" y="301358"/>
                  </a:lnTo>
                  <a:lnTo>
                    <a:pt x="369976" y="300863"/>
                  </a:lnTo>
                  <a:lnTo>
                    <a:pt x="369976" y="171742"/>
                  </a:lnTo>
                  <a:lnTo>
                    <a:pt x="376643" y="170929"/>
                  </a:lnTo>
                  <a:lnTo>
                    <a:pt x="410362" y="142290"/>
                  </a:lnTo>
                  <a:lnTo>
                    <a:pt x="412826" y="133019"/>
                  </a:lnTo>
                  <a:lnTo>
                    <a:pt x="413397" y="131914"/>
                  </a:lnTo>
                  <a:lnTo>
                    <a:pt x="413397" y="55333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5" name="object 6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184505" y="2636109"/>
              <a:ext cx="85894" cy="103032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407337" y="2637014"/>
              <a:ext cx="86796" cy="102227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3121799" y="3258807"/>
              <a:ext cx="414020" cy="301625"/>
            </a:xfrm>
            <a:custGeom>
              <a:avLst/>
              <a:gdLst/>
              <a:ahLst/>
              <a:cxnLst/>
              <a:rect l="l" t="t" r="r" b="b"/>
              <a:pathLst>
                <a:path w="414020" h="301625">
                  <a:moveTo>
                    <a:pt x="103466" y="164325"/>
                  </a:moveTo>
                  <a:lnTo>
                    <a:pt x="87033" y="164325"/>
                  </a:lnTo>
                  <a:lnTo>
                    <a:pt x="87033" y="301358"/>
                  </a:lnTo>
                  <a:lnTo>
                    <a:pt x="103466" y="301358"/>
                  </a:lnTo>
                  <a:lnTo>
                    <a:pt x="103466" y="164325"/>
                  </a:lnTo>
                  <a:close/>
                </a:path>
                <a:path w="414020" h="301625">
                  <a:moveTo>
                    <a:pt x="240106" y="122656"/>
                  </a:moveTo>
                  <a:lnTo>
                    <a:pt x="239420" y="120497"/>
                  </a:lnTo>
                  <a:lnTo>
                    <a:pt x="237744" y="118643"/>
                  </a:lnTo>
                  <a:lnTo>
                    <a:pt x="212153" y="80454"/>
                  </a:lnTo>
                  <a:lnTo>
                    <a:pt x="186207" y="42570"/>
                  </a:lnTo>
                  <a:lnTo>
                    <a:pt x="155676" y="11455"/>
                  </a:lnTo>
                  <a:lnTo>
                    <a:pt x="116344" y="444"/>
                  </a:lnTo>
                  <a:lnTo>
                    <a:pt x="102463" y="546"/>
                  </a:lnTo>
                  <a:lnTo>
                    <a:pt x="57073" y="444"/>
                  </a:lnTo>
                  <a:lnTo>
                    <a:pt x="53352" y="838"/>
                  </a:lnTo>
                  <a:lnTo>
                    <a:pt x="49669" y="1600"/>
                  </a:lnTo>
                  <a:lnTo>
                    <a:pt x="42595" y="2895"/>
                  </a:lnTo>
                  <a:lnTo>
                    <a:pt x="9131" y="28562"/>
                  </a:lnTo>
                  <a:lnTo>
                    <a:pt x="0" y="55397"/>
                  </a:lnTo>
                  <a:lnTo>
                    <a:pt x="190" y="62598"/>
                  </a:lnTo>
                  <a:lnTo>
                    <a:pt x="330" y="110451"/>
                  </a:lnTo>
                  <a:lnTo>
                    <a:pt x="190" y="126415"/>
                  </a:lnTo>
                  <a:lnTo>
                    <a:pt x="228" y="131152"/>
                  </a:lnTo>
                  <a:lnTo>
                    <a:pt x="977" y="135788"/>
                  </a:lnTo>
                  <a:lnTo>
                    <a:pt x="26517" y="168008"/>
                  </a:lnTo>
                  <a:lnTo>
                    <a:pt x="32258" y="169887"/>
                  </a:lnTo>
                  <a:lnTo>
                    <a:pt x="33261" y="170573"/>
                  </a:lnTo>
                  <a:lnTo>
                    <a:pt x="34721" y="172720"/>
                  </a:lnTo>
                  <a:lnTo>
                    <a:pt x="34988" y="173913"/>
                  </a:lnTo>
                  <a:lnTo>
                    <a:pt x="34798" y="175196"/>
                  </a:lnTo>
                  <a:lnTo>
                    <a:pt x="34798" y="301269"/>
                  </a:lnTo>
                  <a:lnTo>
                    <a:pt x="51269" y="301269"/>
                  </a:lnTo>
                  <a:lnTo>
                    <a:pt x="51523" y="299758"/>
                  </a:lnTo>
                  <a:lnTo>
                    <a:pt x="51523" y="74917"/>
                  </a:lnTo>
                  <a:lnTo>
                    <a:pt x="51701" y="73799"/>
                  </a:lnTo>
                  <a:lnTo>
                    <a:pt x="51701" y="72682"/>
                  </a:lnTo>
                  <a:lnTo>
                    <a:pt x="51523" y="71564"/>
                  </a:lnTo>
                  <a:lnTo>
                    <a:pt x="51269" y="70713"/>
                  </a:lnTo>
                  <a:lnTo>
                    <a:pt x="50330" y="69507"/>
                  </a:lnTo>
                  <a:lnTo>
                    <a:pt x="35001" y="69507"/>
                  </a:lnTo>
                  <a:lnTo>
                    <a:pt x="35001" y="152552"/>
                  </a:lnTo>
                  <a:lnTo>
                    <a:pt x="30086" y="150774"/>
                  </a:lnTo>
                  <a:lnTo>
                    <a:pt x="26047" y="147802"/>
                  </a:lnTo>
                  <a:lnTo>
                    <a:pt x="19697" y="139509"/>
                  </a:lnTo>
                  <a:lnTo>
                    <a:pt x="17894" y="134823"/>
                  </a:lnTo>
                  <a:lnTo>
                    <a:pt x="17462" y="129616"/>
                  </a:lnTo>
                  <a:lnTo>
                    <a:pt x="17487" y="55753"/>
                  </a:lnTo>
                  <a:lnTo>
                    <a:pt x="41389" y="21437"/>
                  </a:lnTo>
                  <a:lnTo>
                    <a:pt x="56057" y="17106"/>
                  </a:lnTo>
                  <a:lnTo>
                    <a:pt x="124282" y="17145"/>
                  </a:lnTo>
                  <a:lnTo>
                    <a:pt x="164020" y="40309"/>
                  </a:lnTo>
                  <a:lnTo>
                    <a:pt x="191579" y="78143"/>
                  </a:lnTo>
                  <a:lnTo>
                    <a:pt x="220472" y="121348"/>
                  </a:lnTo>
                  <a:lnTo>
                    <a:pt x="220624" y="122516"/>
                  </a:lnTo>
                  <a:lnTo>
                    <a:pt x="220218" y="123761"/>
                  </a:lnTo>
                  <a:lnTo>
                    <a:pt x="182943" y="112509"/>
                  </a:lnTo>
                  <a:lnTo>
                    <a:pt x="170624" y="99491"/>
                  </a:lnTo>
                  <a:lnTo>
                    <a:pt x="145834" y="73571"/>
                  </a:lnTo>
                  <a:lnTo>
                    <a:pt x="144081" y="71615"/>
                  </a:lnTo>
                  <a:lnTo>
                    <a:pt x="141947" y="70269"/>
                  </a:lnTo>
                  <a:lnTo>
                    <a:pt x="139433" y="69507"/>
                  </a:lnTo>
                  <a:lnTo>
                    <a:pt x="133667" y="68465"/>
                  </a:lnTo>
                  <a:lnTo>
                    <a:pt x="129806" y="72669"/>
                  </a:lnTo>
                  <a:lnTo>
                    <a:pt x="129806" y="301358"/>
                  </a:lnTo>
                  <a:lnTo>
                    <a:pt x="146189" y="301218"/>
                  </a:lnTo>
                  <a:lnTo>
                    <a:pt x="146088" y="300113"/>
                  </a:lnTo>
                  <a:lnTo>
                    <a:pt x="145834" y="299008"/>
                  </a:lnTo>
                  <a:lnTo>
                    <a:pt x="145834" y="101968"/>
                  </a:lnTo>
                  <a:lnTo>
                    <a:pt x="146088" y="100863"/>
                  </a:lnTo>
                  <a:lnTo>
                    <a:pt x="146088" y="99720"/>
                  </a:lnTo>
                  <a:lnTo>
                    <a:pt x="147193" y="99212"/>
                  </a:lnTo>
                  <a:lnTo>
                    <a:pt x="147967" y="100342"/>
                  </a:lnTo>
                  <a:lnTo>
                    <a:pt x="149694" y="102463"/>
                  </a:lnTo>
                  <a:lnTo>
                    <a:pt x="182753" y="137528"/>
                  </a:lnTo>
                  <a:lnTo>
                    <a:pt x="185597" y="140919"/>
                  </a:lnTo>
                  <a:lnTo>
                    <a:pt x="189026" y="143560"/>
                  </a:lnTo>
                  <a:lnTo>
                    <a:pt x="197002" y="147358"/>
                  </a:lnTo>
                  <a:lnTo>
                    <a:pt x="201218" y="148348"/>
                  </a:lnTo>
                  <a:lnTo>
                    <a:pt x="210058" y="148501"/>
                  </a:lnTo>
                  <a:lnTo>
                    <a:pt x="214299" y="147662"/>
                  </a:lnTo>
                  <a:lnTo>
                    <a:pt x="222415" y="144132"/>
                  </a:lnTo>
                  <a:lnTo>
                    <a:pt x="225920" y="141617"/>
                  </a:lnTo>
                  <a:lnTo>
                    <a:pt x="228879" y="138328"/>
                  </a:lnTo>
                  <a:lnTo>
                    <a:pt x="236347" y="130975"/>
                  </a:lnTo>
                  <a:lnTo>
                    <a:pt x="238391" y="129540"/>
                  </a:lnTo>
                  <a:lnTo>
                    <a:pt x="239547" y="127596"/>
                  </a:lnTo>
                  <a:lnTo>
                    <a:pt x="240106" y="122656"/>
                  </a:lnTo>
                  <a:close/>
                </a:path>
                <a:path w="414020" h="301625">
                  <a:moveTo>
                    <a:pt x="275450" y="76606"/>
                  </a:moveTo>
                  <a:lnTo>
                    <a:pt x="275031" y="74777"/>
                  </a:lnTo>
                  <a:lnTo>
                    <a:pt x="272884" y="71437"/>
                  </a:lnTo>
                  <a:lnTo>
                    <a:pt x="271399" y="70307"/>
                  </a:lnTo>
                  <a:lnTo>
                    <a:pt x="267614" y="69088"/>
                  </a:lnTo>
                  <a:lnTo>
                    <a:pt x="265747" y="69138"/>
                  </a:lnTo>
                  <a:lnTo>
                    <a:pt x="262051" y="70599"/>
                  </a:lnTo>
                  <a:lnTo>
                    <a:pt x="260654" y="71831"/>
                  </a:lnTo>
                  <a:lnTo>
                    <a:pt x="259689" y="73571"/>
                  </a:lnTo>
                  <a:lnTo>
                    <a:pt x="255752" y="78651"/>
                  </a:lnTo>
                  <a:lnTo>
                    <a:pt x="234797" y="106730"/>
                  </a:lnTo>
                  <a:lnTo>
                    <a:pt x="248018" y="116738"/>
                  </a:lnTo>
                  <a:lnTo>
                    <a:pt x="258038" y="103924"/>
                  </a:lnTo>
                  <a:lnTo>
                    <a:pt x="258991" y="104419"/>
                  </a:lnTo>
                  <a:lnTo>
                    <a:pt x="258991" y="301358"/>
                  </a:lnTo>
                  <a:lnTo>
                    <a:pt x="275209" y="301409"/>
                  </a:lnTo>
                  <a:lnTo>
                    <a:pt x="275209" y="78574"/>
                  </a:lnTo>
                  <a:lnTo>
                    <a:pt x="275450" y="76606"/>
                  </a:lnTo>
                  <a:close/>
                </a:path>
                <a:path w="414020" h="301625">
                  <a:moveTo>
                    <a:pt x="327304" y="164325"/>
                  </a:moveTo>
                  <a:lnTo>
                    <a:pt x="310781" y="164325"/>
                  </a:lnTo>
                  <a:lnTo>
                    <a:pt x="310781" y="301358"/>
                  </a:lnTo>
                  <a:lnTo>
                    <a:pt x="327304" y="301358"/>
                  </a:lnTo>
                  <a:lnTo>
                    <a:pt x="327304" y="164325"/>
                  </a:lnTo>
                  <a:close/>
                </a:path>
                <a:path w="414020" h="301625">
                  <a:moveTo>
                    <a:pt x="413397" y="55333"/>
                  </a:moveTo>
                  <a:lnTo>
                    <a:pt x="413042" y="54546"/>
                  </a:lnTo>
                  <a:lnTo>
                    <a:pt x="412546" y="52882"/>
                  </a:lnTo>
                  <a:lnTo>
                    <a:pt x="411581" y="45593"/>
                  </a:lnTo>
                  <a:lnTo>
                    <a:pt x="409359" y="38696"/>
                  </a:lnTo>
                  <a:lnTo>
                    <a:pt x="380682" y="6591"/>
                  </a:lnTo>
                  <a:lnTo>
                    <a:pt x="290372" y="0"/>
                  </a:lnTo>
                  <a:lnTo>
                    <a:pt x="286524" y="381"/>
                  </a:lnTo>
                  <a:lnTo>
                    <a:pt x="248246" y="20281"/>
                  </a:lnTo>
                  <a:lnTo>
                    <a:pt x="218211" y="63055"/>
                  </a:lnTo>
                  <a:lnTo>
                    <a:pt x="218211" y="63957"/>
                  </a:lnTo>
                  <a:lnTo>
                    <a:pt x="231241" y="72872"/>
                  </a:lnTo>
                  <a:lnTo>
                    <a:pt x="232841" y="70815"/>
                  </a:lnTo>
                  <a:lnTo>
                    <a:pt x="244563" y="52743"/>
                  </a:lnTo>
                  <a:lnTo>
                    <a:pt x="252857" y="40944"/>
                  </a:lnTo>
                  <a:lnTo>
                    <a:pt x="284556" y="17564"/>
                  </a:lnTo>
                  <a:lnTo>
                    <a:pt x="293090" y="16725"/>
                  </a:lnTo>
                  <a:lnTo>
                    <a:pt x="359181" y="16751"/>
                  </a:lnTo>
                  <a:lnTo>
                    <a:pt x="391617" y="39230"/>
                  </a:lnTo>
                  <a:lnTo>
                    <a:pt x="396735" y="55918"/>
                  </a:lnTo>
                  <a:lnTo>
                    <a:pt x="396519" y="61798"/>
                  </a:lnTo>
                  <a:lnTo>
                    <a:pt x="396201" y="78117"/>
                  </a:lnTo>
                  <a:lnTo>
                    <a:pt x="396100" y="94399"/>
                  </a:lnTo>
                  <a:lnTo>
                    <a:pt x="396201" y="110667"/>
                  </a:lnTo>
                  <a:lnTo>
                    <a:pt x="396519" y="126911"/>
                  </a:lnTo>
                  <a:lnTo>
                    <a:pt x="396252" y="133248"/>
                  </a:lnTo>
                  <a:lnTo>
                    <a:pt x="370382" y="155016"/>
                  </a:lnTo>
                  <a:lnTo>
                    <a:pt x="370078" y="153162"/>
                  </a:lnTo>
                  <a:lnTo>
                    <a:pt x="370027" y="71564"/>
                  </a:lnTo>
                  <a:lnTo>
                    <a:pt x="369176" y="69507"/>
                  </a:lnTo>
                  <a:lnTo>
                    <a:pt x="353555" y="69507"/>
                  </a:lnTo>
                  <a:lnTo>
                    <a:pt x="353555" y="301358"/>
                  </a:lnTo>
                  <a:lnTo>
                    <a:pt x="369976" y="300863"/>
                  </a:lnTo>
                  <a:lnTo>
                    <a:pt x="369976" y="171742"/>
                  </a:lnTo>
                  <a:lnTo>
                    <a:pt x="376643" y="170929"/>
                  </a:lnTo>
                  <a:lnTo>
                    <a:pt x="410362" y="142290"/>
                  </a:lnTo>
                  <a:lnTo>
                    <a:pt x="412826" y="133019"/>
                  </a:lnTo>
                  <a:lnTo>
                    <a:pt x="413397" y="131914"/>
                  </a:lnTo>
                  <a:lnTo>
                    <a:pt x="413397" y="55333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8" name="object 6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174488" y="3146995"/>
              <a:ext cx="85894" cy="103031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397320" y="3147900"/>
              <a:ext cx="86796" cy="102227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928547" y="3755123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4" h="300989">
                  <a:moveTo>
                    <a:pt x="102857" y="163868"/>
                  </a:moveTo>
                  <a:lnTo>
                    <a:pt x="86436" y="163868"/>
                  </a:lnTo>
                  <a:lnTo>
                    <a:pt x="86436" y="300913"/>
                  </a:lnTo>
                  <a:lnTo>
                    <a:pt x="102857" y="300913"/>
                  </a:lnTo>
                  <a:lnTo>
                    <a:pt x="102857" y="163868"/>
                  </a:lnTo>
                  <a:close/>
                </a:path>
                <a:path w="413384" h="300989">
                  <a:moveTo>
                    <a:pt x="240322" y="122288"/>
                  </a:moveTo>
                  <a:lnTo>
                    <a:pt x="239623" y="120129"/>
                  </a:lnTo>
                  <a:lnTo>
                    <a:pt x="237947" y="118287"/>
                  </a:lnTo>
                  <a:lnTo>
                    <a:pt x="212394" y="80098"/>
                  </a:lnTo>
                  <a:lnTo>
                    <a:pt x="186461" y="42214"/>
                  </a:lnTo>
                  <a:lnTo>
                    <a:pt x="155676" y="11112"/>
                  </a:lnTo>
                  <a:lnTo>
                    <a:pt x="116332" y="88"/>
                  </a:lnTo>
                  <a:lnTo>
                    <a:pt x="57048" y="88"/>
                  </a:lnTo>
                  <a:lnTo>
                    <a:pt x="53340" y="482"/>
                  </a:lnTo>
                  <a:lnTo>
                    <a:pt x="49669" y="1244"/>
                  </a:lnTo>
                  <a:lnTo>
                    <a:pt x="42583" y="2540"/>
                  </a:lnTo>
                  <a:lnTo>
                    <a:pt x="9118" y="28194"/>
                  </a:lnTo>
                  <a:lnTo>
                    <a:pt x="0" y="55041"/>
                  </a:lnTo>
                  <a:lnTo>
                    <a:pt x="190" y="62242"/>
                  </a:lnTo>
                  <a:lnTo>
                    <a:pt x="355" y="110096"/>
                  </a:lnTo>
                  <a:lnTo>
                    <a:pt x="190" y="126060"/>
                  </a:lnTo>
                  <a:lnTo>
                    <a:pt x="215" y="130771"/>
                  </a:lnTo>
                  <a:lnTo>
                    <a:pt x="965" y="135369"/>
                  </a:lnTo>
                  <a:lnTo>
                    <a:pt x="26162" y="167513"/>
                  </a:lnTo>
                  <a:lnTo>
                    <a:pt x="31864" y="169418"/>
                  </a:lnTo>
                  <a:lnTo>
                    <a:pt x="32867" y="170103"/>
                  </a:lnTo>
                  <a:lnTo>
                    <a:pt x="34353" y="172262"/>
                  </a:lnTo>
                  <a:lnTo>
                    <a:pt x="34632" y="173443"/>
                  </a:lnTo>
                  <a:lnTo>
                    <a:pt x="34442" y="174739"/>
                  </a:lnTo>
                  <a:lnTo>
                    <a:pt x="34442" y="300812"/>
                  </a:lnTo>
                  <a:lnTo>
                    <a:pt x="50977" y="300812"/>
                  </a:lnTo>
                  <a:lnTo>
                    <a:pt x="50977" y="74460"/>
                  </a:lnTo>
                  <a:lnTo>
                    <a:pt x="51155" y="73342"/>
                  </a:lnTo>
                  <a:lnTo>
                    <a:pt x="51155" y="72224"/>
                  </a:lnTo>
                  <a:lnTo>
                    <a:pt x="50977" y="71107"/>
                  </a:lnTo>
                  <a:lnTo>
                    <a:pt x="50673" y="70256"/>
                  </a:lnTo>
                  <a:lnTo>
                    <a:pt x="49720" y="69062"/>
                  </a:lnTo>
                  <a:lnTo>
                    <a:pt x="34442" y="69062"/>
                  </a:lnTo>
                  <a:lnTo>
                    <a:pt x="34442" y="152095"/>
                  </a:lnTo>
                  <a:lnTo>
                    <a:pt x="29527" y="150329"/>
                  </a:lnTo>
                  <a:lnTo>
                    <a:pt x="25476" y="147358"/>
                  </a:lnTo>
                  <a:lnTo>
                    <a:pt x="19100" y="139052"/>
                  </a:lnTo>
                  <a:lnTo>
                    <a:pt x="17297" y="134378"/>
                  </a:lnTo>
                  <a:lnTo>
                    <a:pt x="16865" y="129159"/>
                  </a:lnTo>
                  <a:lnTo>
                    <a:pt x="16878" y="55308"/>
                  </a:lnTo>
                  <a:lnTo>
                    <a:pt x="40779" y="20980"/>
                  </a:lnTo>
                  <a:lnTo>
                    <a:pt x="55448" y="16649"/>
                  </a:lnTo>
                  <a:lnTo>
                    <a:pt x="123621" y="16687"/>
                  </a:lnTo>
                  <a:lnTo>
                    <a:pt x="163423" y="39852"/>
                  </a:lnTo>
                  <a:lnTo>
                    <a:pt x="190931" y="77685"/>
                  </a:lnTo>
                  <a:lnTo>
                    <a:pt x="219113" y="119799"/>
                  </a:lnTo>
                  <a:lnTo>
                    <a:pt x="220116" y="122643"/>
                  </a:lnTo>
                  <a:lnTo>
                    <a:pt x="219570" y="123304"/>
                  </a:lnTo>
                  <a:lnTo>
                    <a:pt x="182295" y="112052"/>
                  </a:lnTo>
                  <a:lnTo>
                    <a:pt x="169964" y="99034"/>
                  </a:lnTo>
                  <a:lnTo>
                    <a:pt x="145186" y="73113"/>
                  </a:lnTo>
                  <a:lnTo>
                    <a:pt x="143446" y="71132"/>
                  </a:lnTo>
                  <a:lnTo>
                    <a:pt x="141312" y="69786"/>
                  </a:lnTo>
                  <a:lnTo>
                    <a:pt x="138772" y="69062"/>
                  </a:lnTo>
                  <a:lnTo>
                    <a:pt x="133070" y="68008"/>
                  </a:lnTo>
                  <a:lnTo>
                    <a:pt x="129209" y="72212"/>
                  </a:lnTo>
                  <a:lnTo>
                    <a:pt x="129209" y="300913"/>
                  </a:lnTo>
                  <a:lnTo>
                    <a:pt x="146685" y="300863"/>
                  </a:lnTo>
                  <a:lnTo>
                    <a:pt x="146380" y="298665"/>
                  </a:lnTo>
                  <a:lnTo>
                    <a:pt x="146342" y="99364"/>
                  </a:lnTo>
                  <a:lnTo>
                    <a:pt x="147434" y="98856"/>
                  </a:lnTo>
                  <a:lnTo>
                    <a:pt x="148196" y="99987"/>
                  </a:lnTo>
                  <a:lnTo>
                    <a:pt x="149898" y="102108"/>
                  </a:lnTo>
                  <a:lnTo>
                    <a:pt x="158153" y="110947"/>
                  </a:lnTo>
                  <a:lnTo>
                    <a:pt x="182956" y="137172"/>
                  </a:lnTo>
                  <a:lnTo>
                    <a:pt x="185801" y="140563"/>
                  </a:lnTo>
                  <a:lnTo>
                    <a:pt x="189217" y="143205"/>
                  </a:lnTo>
                  <a:lnTo>
                    <a:pt x="197205" y="147002"/>
                  </a:lnTo>
                  <a:lnTo>
                    <a:pt x="201409" y="147993"/>
                  </a:lnTo>
                  <a:lnTo>
                    <a:pt x="210261" y="148145"/>
                  </a:lnTo>
                  <a:lnTo>
                    <a:pt x="214490" y="147307"/>
                  </a:lnTo>
                  <a:lnTo>
                    <a:pt x="222605" y="143776"/>
                  </a:lnTo>
                  <a:lnTo>
                    <a:pt x="226123" y="141262"/>
                  </a:lnTo>
                  <a:lnTo>
                    <a:pt x="229082" y="137972"/>
                  </a:lnTo>
                  <a:lnTo>
                    <a:pt x="231584" y="135623"/>
                  </a:lnTo>
                  <a:lnTo>
                    <a:pt x="236588" y="130619"/>
                  </a:lnTo>
                  <a:lnTo>
                    <a:pt x="238633" y="129184"/>
                  </a:lnTo>
                  <a:lnTo>
                    <a:pt x="239776" y="127228"/>
                  </a:lnTo>
                  <a:lnTo>
                    <a:pt x="240322" y="122288"/>
                  </a:lnTo>
                  <a:close/>
                </a:path>
                <a:path w="413384" h="300989">
                  <a:moveTo>
                    <a:pt x="274929" y="76123"/>
                  </a:moveTo>
                  <a:lnTo>
                    <a:pt x="274523" y="74282"/>
                  </a:lnTo>
                  <a:lnTo>
                    <a:pt x="272376" y="70891"/>
                  </a:lnTo>
                  <a:lnTo>
                    <a:pt x="270878" y="69723"/>
                  </a:lnTo>
                  <a:lnTo>
                    <a:pt x="267055" y="68503"/>
                  </a:lnTo>
                  <a:lnTo>
                    <a:pt x="265163" y="68567"/>
                  </a:lnTo>
                  <a:lnTo>
                    <a:pt x="261429" y="70078"/>
                  </a:lnTo>
                  <a:lnTo>
                    <a:pt x="260032" y="71335"/>
                  </a:lnTo>
                  <a:lnTo>
                    <a:pt x="259080" y="73113"/>
                  </a:lnTo>
                  <a:lnTo>
                    <a:pt x="255155" y="78193"/>
                  </a:lnTo>
                  <a:lnTo>
                    <a:pt x="234188" y="106273"/>
                  </a:lnTo>
                  <a:lnTo>
                    <a:pt x="247408" y="116293"/>
                  </a:lnTo>
                  <a:lnTo>
                    <a:pt x="257429" y="103466"/>
                  </a:lnTo>
                  <a:lnTo>
                    <a:pt x="258330" y="103962"/>
                  </a:lnTo>
                  <a:lnTo>
                    <a:pt x="258330" y="300913"/>
                  </a:lnTo>
                  <a:lnTo>
                    <a:pt x="274662" y="300761"/>
                  </a:lnTo>
                  <a:lnTo>
                    <a:pt x="274662" y="78117"/>
                  </a:lnTo>
                  <a:lnTo>
                    <a:pt x="274929" y="76123"/>
                  </a:lnTo>
                  <a:close/>
                </a:path>
                <a:path w="413384" h="300989">
                  <a:moveTo>
                    <a:pt x="326656" y="163868"/>
                  </a:moveTo>
                  <a:lnTo>
                    <a:pt x="310172" y="163868"/>
                  </a:lnTo>
                  <a:lnTo>
                    <a:pt x="310172" y="300913"/>
                  </a:lnTo>
                  <a:lnTo>
                    <a:pt x="326656" y="300913"/>
                  </a:lnTo>
                  <a:lnTo>
                    <a:pt x="326656" y="163868"/>
                  </a:lnTo>
                  <a:close/>
                </a:path>
                <a:path w="413384" h="300989">
                  <a:moveTo>
                    <a:pt x="413004" y="55333"/>
                  </a:moveTo>
                  <a:lnTo>
                    <a:pt x="412661" y="54533"/>
                  </a:lnTo>
                  <a:lnTo>
                    <a:pt x="412203" y="52882"/>
                  </a:lnTo>
                  <a:lnTo>
                    <a:pt x="411213" y="45567"/>
                  </a:lnTo>
                  <a:lnTo>
                    <a:pt x="408978" y="38646"/>
                  </a:lnTo>
                  <a:lnTo>
                    <a:pt x="380136" y="6502"/>
                  </a:lnTo>
                  <a:lnTo>
                    <a:pt x="359181" y="0"/>
                  </a:lnTo>
                  <a:lnTo>
                    <a:pt x="289750" y="0"/>
                  </a:lnTo>
                  <a:lnTo>
                    <a:pt x="252488" y="15773"/>
                  </a:lnTo>
                  <a:lnTo>
                    <a:pt x="228244" y="46697"/>
                  </a:lnTo>
                  <a:lnTo>
                    <a:pt x="217563" y="63042"/>
                  </a:lnTo>
                  <a:lnTo>
                    <a:pt x="217563" y="63944"/>
                  </a:lnTo>
                  <a:lnTo>
                    <a:pt x="230530" y="72859"/>
                  </a:lnTo>
                  <a:lnTo>
                    <a:pt x="232791" y="69913"/>
                  </a:lnTo>
                  <a:lnTo>
                    <a:pt x="243890" y="52743"/>
                  </a:lnTo>
                  <a:lnTo>
                    <a:pt x="252196" y="40932"/>
                  </a:lnTo>
                  <a:lnTo>
                    <a:pt x="283895" y="17551"/>
                  </a:lnTo>
                  <a:lnTo>
                    <a:pt x="292442" y="16713"/>
                  </a:lnTo>
                  <a:lnTo>
                    <a:pt x="354761" y="16725"/>
                  </a:lnTo>
                  <a:lnTo>
                    <a:pt x="388962" y="36791"/>
                  </a:lnTo>
                  <a:lnTo>
                    <a:pt x="395922" y="56451"/>
                  </a:lnTo>
                  <a:lnTo>
                    <a:pt x="395566" y="78054"/>
                  </a:lnTo>
                  <a:lnTo>
                    <a:pt x="395465" y="94348"/>
                  </a:lnTo>
                  <a:lnTo>
                    <a:pt x="395566" y="110617"/>
                  </a:lnTo>
                  <a:lnTo>
                    <a:pt x="395871" y="126860"/>
                  </a:lnTo>
                  <a:lnTo>
                    <a:pt x="395592" y="133197"/>
                  </a:lnTo>
                  <a:lnTo>
                    <a:pt x="369722" y="154952"/>
                  </a:lnTo>
                  <a:lnTo>
                    <a:pt x="369430" y="153098"/>
                  </a:lnTo>
                  <a:lnTo>
                    <a:pt x="369430" y="71107"/>
                  </a:lnTo>
                  <a:lnTo>
                    <a:pt x="368528" y="69062"/>
                  </a:lnTo>
                  <a:lnTo>
                    <a:pt x="352945" y="69062"/>
                  </a:lnTo>
                  <a:lnTo>
                    <a:pt x="352945" y="300913"/>
                  </a:lnTo>
                  <a:lnTo>
                    <a:pt x="369620" y="300863"/>
                  </a:lnTo>
                  <a:lnTo>
                    <a:pt x="369620" y="171729"/>
                  </a:lnTo>
                  <a:lnTo>
                    <a:pt x="376288" y="170929"/>
                  </a:lnTo>
                  <a:lnTo>
                    <a:pt x="409994" y="142303"/>
                  </a:lnTo>
                  <a:lnTo>
                    <a:pt x="412432" y="133019"/>
                  </a:lnTo>
                  <a:lnTo>
                    <a:pt x="413004" y="131914"/>
                  </a:lnTo>
                  <a:lnTo>
                    <a:pt x="413004" y="55333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1" name="object 7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0497" y="3642855"/>
              <a:ext cx="86029" cy="103032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03414" y="3643760"/>
              <a:ext cx="86716" cy="102227"/>
            </a:xfrm>
            <a:prstGeom prst="rect">
              <a:avLst/>
            </a:prstGeom>
          </p:spPr>
        </p:pic>
        <p:sp>
          <p:nvSpPr>
            <p:cNvPr id="73" name="object 73"/>
            <p:cNvSpPr/>
            <p:nvPr/>
          </p:nvSpPr>
          <p:spPr>
            <a:xfrm>
              <a:off x="1370418" y="3755110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5" h="300989">
                  <a:moveTo>
                    <a:pt x="103009" y="163880"/>
                  </a:moveTo>
                  <a:lnTo>
                    <a:pt x="86575" y="163880"/>
                  </a:lnTo>
                  <a:lnTo>
                    <a:pt x="86575" y="300926"/>
                  </a:lnTo>
                  <a:lnTo>
                    <a:pt x="103009" y="300926"/>
                  </a:lnTo>
                  <a:lnTo>
                    <a:pt x="103009" y="163880"/>
                  </a:lnTo>
                  <a:close/>
                </a:path>
                <a:path w="413385" h="300989">
                  <a:moveTo>
                    <a:pt x="240106" y="122212"/>
                  </a:moveTo>
                  <a:lnTo>
                    <a:pt x="239407" y="120053"/>
                  </a:lnTo>
                  <a:lnTo>
                    <a:pt x="237744" y="118198"/>
                  </a:lnTo>
                  <a:lnTo>
                    <a:pt x="212140" y="80010"/>
                  </a:lnTo>
                  <a:lnTo>
                    <a:pt x="186207" y="42125"/>
                  </a:lnTo>
                  <a:lnTo>
                    <a:pt x="155676" y="11023"/>
                  </a:lnTo>
                  <a:lnTo>
                    <a:pt x="116332" y="0"/>
                  </a:lnTo>
                  <a:lnTo>
                    <a:pt x="57073" y="0"/>
                  </a:lnTo>
                  <a:lnTo>
                    <a:pt x="53352" y="393"/>
                  </a:lnTo>
                  <a:lnTo>
                    <a:pt x="49669" y="1155"/>
                  </a:lnTo>
                  <a:lnTo>
                    <a:pt x="42583" y="2451"/>
                  </a:lnTo>
                  <a:lnTo>
                    <a:pt x="9131" y="28117"/>
                  </a:lnTo>
                  <a:lnTo>
                    <a:pt x="0" y="54952"/>
                  </a:lnTo>
                  <a:lnTo>
                    <a:pt x="177" y="62153"/>
                  </a:lnTo>
                  <a:lnTo>
                    <a:pt x="330" y="110007"/>
                  </a:lnTo>
                  <a:lnTo>
                    <a:pt x="177" y="125971"/>
                  </a:lnTo>
                  <a:lnTo>
                    <a:pt x="215" y="130708"/>
                  </a:lnTo>
                  <a:lnTo>
                    <a:pt x="965" y="135331"/>
                  </a:lnTo>
                  <a:lnTo>
                    <a:pt x="26466" y="167551"/>
                  </a:lnTo>
                  <a:lnTo>
                    <a:pt x="32207" y="169430"/>
                  </a:lnTo>
                  <a:lnTo>
                    <a:pt x="33223" y="170116"/>
                  </a:lnTo>
                  <a:lnTo>
                    <a:pt x="34696" y="172275"/>
                  </a:lnTo>
                  <a:lnTo>
                    <a:pt x="34975" y="173456"/>
                  </a:lnTo>
                  <a:lnTo>
                    <a:pt x="34785" y="174752"/>
                  </a:lnTo>
                  <a:lnTo>
                    <a:pt x="34785" y="300824"/>
                  </a:lnTo>
                  <a:lnTo>
                    <a:pt x="50965" y="300824"/>
                  </a:lnTo>
                  <a:lnTo>
                    <a:pt x="50965" y="74472"/>
                  </a:lnTo>
                  <a:lnTo>
                    <a:pt x="51142" y="73355"/>
                  </a:lnTo>
                  <a:lnTo>
                    <a:pt x="51142" y="72237"/>
                  </a:lnTo>
                  <a:lnTo>
                    <a:pt x="50965" y="71120"/>
                  </a:lnTo>
                  <a:lnTo>
                    <a:pt x="50711" y="70269"/>
                  </a:lnTo>
                  <a:lnTo>
                    <a:pt x="49771" y="69075"/>
                  </a:lnTo>
                  <a:lnTo>
                    <a:pt x="34442" y="69075"/>
                  </a:lnTo>
                  <a:lnTo>
                    <a:pt x="34442" y="152107"/>
                  </a:lnTo>
                  <a:lnTo>
                    <a:pt x="29527" y="150329"/>
                  </a:lnTo>
                  <a:lnTo>
                    <a:pt x="25476" y="147370"/>
                  </a:lnTo>
                  <a:lnTo>
                    <a:pt x="19126" y="139065"/>
                  </a:lnTo>
                  <a:lnTo>
                    <a:pt x="17335" y="134378"/>
                  </a:lnTo>
                  <a:lnTo>
                    <a:pt x="16903" y="129171"/>
                  </a:lnTo>
                  <a:lnTo>
                    <a:pt x="16903" y="55308"/>
                  </a:lnTo>
                  <a:lnTo>
                    <a:pt x="40830" y="20993"/>
                  </a:lnTo>
                  <a:lnTo>
                    <a:pt x="55499" y="16662"/>
                  </a:lnTo>
                  <a:lnTo>
                    <a:pt x="123698" y="16700"/>
                  </a:lnTo>
                  <a:lnTo>
                    <a:pt x="163461" y="39865"/>
                  </a:lnTo>
                  <a:lnTo>
                    <a:pt x="191020" y="77698"/>
                  </a:lnTo>
                  <a:lnTo>
                    <a:pt x="219913" y="120904"/>
                  </a:lnTo>
                  <a:lnTo>
                    <a:pt x="220065" y="122072"/>
                  </a:lnTo>
                  <a:lnTo>
                    <a:pt x="219659" y="123317"/>
                  </a:lnTo>
                  <a:lnTo>
                    <a:pt x="182410" y="112064"/>
                  </a:lnTo>
                  <a:lnTo>
                    <a:pt x="170103" y="99047"/>
                  </a:lnTo>
                  <a:lnTo>
                    <a:pt x="145275" y="73126"/>
                  </a:lnTo>
                  <a:lnTo>
                    <a:pt x="143535" y="71145"/>
                  </a:lnTo>
                  <a:lnTo>
                    <a:pt x="141401" y="69799"/>
                  </a:lnTo>
                  <a:lnTo>
                    <a:pt x="138874" y="69075"/>
                  </a:lnTo>
                  <a:lnTo>
                    <a:pt x="133159" y="68021"/>
                  </a:lnTo>
                  <a:lnTo>
                    <a:pt x="129298" y="72224"/>
                  </a:lnTo>
                  <a:lnTo>
                    <a:pt x="129298" y="300926"/>
                  </a:lnTo>
                  <a:lnTo>
                    <a:pt x="146431" y="300774"/>
                  </a:lnTo>
                  <a:lnTo>
                    <a:pt x="146088" y="299669"/>
                  </a:lnTo>
                  <a:lnTo>
                    <a:pt x="146088" y="99275"/>
                  </a:lnTo>
                  <a:lnTo>
                    <a:pt x="147180" y="98767"/>
                  </a:lnTo>
                  <a:lnTo>
                    <a:pt x="147967" y="99898"/>
                  </a:lnTo>
                  <a:lnTo>
                    <a:pt x="149694" y="102031"/>
                  </a:lnTo>
                  <a:lnTo>
                    <a:pt x="182740" y="137083"/>
                  </a:lnTo>
                  <a:lnTo>
                    <a:pt x="185597" y="140474"/>
                  </a:lnTo>
                  <a:lnTo>
                    <a:pt x="189014" y="143116"/>
                  </a:lnTo>
                  <a:lnTo>
                    <a:pt x="197002" y="146913"/>
                  </a:lnTo>
                  <a:lnTo>
                    <a:pt x="201206" y="147904"/>
                  </a:lnTo>
                  <a:lnTo>
                    <a:pt x="210045" y="148056"/>
                  </a:lnTo>
                  <a:lnTo>
                    <a:pt x="214287" y="147218"/>
                  </a:lnTo>
                  <a:lnTo>
                    <a:pt x="222402" y="143687"/>
                  </a:lnTo>
                  <a:lnTo>
                    <a:pt x="225907" y="141173"/>
                  </a:lnTo>
                  <a:lnTo>
                    <a:pt x="228879" y="137883"/>
                  </a:lnTo>
                  <a:lnTo>
                    <a:pt x="236334" y="130530"/>
                  </a:lnTo>
                  <a:lnTo>
                    <a:pt x="238379" y="129108"/>
                  </a:lnTo>
                  <a:lnTo>
                    <a:pt x="239547" y="127152"/>
                  </a:lnTo>
                  <a:lnTo>
                    <a:pt x="240106" y="122212"/>
                  </a:lnTo>
                  <a:close/>
                </a:path>
                <a:path w="413385" h="300989">
                  <a:moveTo>
                    <a:pt x="275018" y="76136"/>
                  </a:moveTo>
                  <a:lnTo>
                    <a:pt x="274612" y="74295"/>
                  </a:lnTo>
                  <a:lnTo>
                    <a:pt x="272465" y="70904"/>
                  </a:lnTo>
                  <a:lnTo>
                    <a:pt x="270967" y="69735"/>
                  </a:lnTo>
                  <a:lnTo>
                    <a:pt x="267144" y="68516"/>
                  </a:lnTo>
                  <a:lnTo>
                    <a:pt x="265252" y="68580"/>
                  </a:lnTo>
                  <a:lnTo>
                    <a:pt x="261531" y="70091"/>
                  </a:lnTo>
                  <a:lnTo>
                    <a:pt x="260121" y="71348"/>
                  </a:lnTo>
                  <a:lnTo>
                    <a:pt x="259181" y="73126"/>
                  </a:lnTo>
                  <a:lnTo>
                    <a:pt x="255244" y="78206"/>
                  </a:lnTo>
                  <a:lnTo>
                    <a:pt x="234289" y="106286"/>
                  </a:lnTo>
                  <a:lnTo>
                    <a:pt x="247561" y="116306"/>
                  </a:lnTo>
                  <a:lnTo>
                    <a:pt x="257581" y="103479"/>
                  </a:lnTo>
                  <a:lnTo>
                    <a:pt x="258533" y="103974"/>
                  </a:lnTo>
                  <a:lnTo>
                    <a:pt x="258533" y="300926"/>
                  </a:lnTo>
                  <a:lnTo>
                    <a:pt x="274751" y="300977"/>
                  </a:lnTo>
                  <a:lnTo>
                    <a:pt x="274751" y="78130"/>
                  </a:lnTo>
                  <a:lnTo>
                    <a:pt x="275018" y="76136"/>
                  </a:lnTo>
                  <a:close/>
                </a:path>
                <a:path w="413385" h="300989">
                  <a:moveTo>
                    <a:pt x="326847" y="163880"/>
                  </a:moveTo>
                  <a:lnTo>
                    <a:pt x="310311" y="163880"/>
                  </a:lnTo>
                  <a:lnTo>
                    <a:pt x="310311" y="300926"/>
                  </a:lnTo>
                  <a:lnTo>
                    <a:pt x="326847" y="300926"/>
                  </a:lnTo>
                  <a:lnTo>
                    <a:pt x="326847" y="163880"/>
                  </a:lnTo>
                  <a:close/>
                </a:path>
                <a:path w="413385" h="300989">
                  <a:moveTo>
                    <a:pt x="413194" y="55346"/>
                  </a:moveTo>
                  <a:lnTo>
                    <a:pt x="412838" y="54559"/>
                  </a:lnTo>
                  <a:lnTo>
                    <a:pt x="412343" y="52895"/>
                  </a:lnTo>
                  <a:lnTo>
                    <a:pt x="411365" y="45567"/>
                  </a:lnTo>
                  <a:lnTo>
                    <a:pt x="409130" y="38658"/>
                  </a:lnTo>
                  <a:lnTo>
                    <a:pt x="380288" y="6502"/>
                  </a:lnTo>
                  <a:lnTo>
                    <a:pt x="359321" y="0"/>
                  </a:lnTo>
                  <a:lnTo>
                    <a:pt x="289915" y="0"/>
                  </a:lnTo>
                  <a:lnTo>
                    <a:pt x="252653" y="15786"/>
                  </a:lnTo>
                  <a:lnTo>
                    <a:pt x="228409" y="46710"/>
                  </a:lnTo>
                  <a:lnTo>
                    <a:pt x="217754" y="63055"/>
                  </a:lnTo>
                  <a:lnTo>
                    <a:pt x="217754" y="63957"/>
                  </a:lnTo>
                  <a:lnTo>
                    <a:pt x="230784" y="72872"/>
                  </a:lnTo>
                  <a:lnTo>
                    <a:pt x="232384" y="70827"/>
                  </a:lnTo>
                  <a:lnTo>
                    <a:pt x="244106" y="52755"/>
                  </a:lnTo>
                  <a:lnTo>
                    <a:pt x="252387" y="40944"/>
                  </a:lnTo>
                  <a:lnTo>
                    <a:pt x="284099" y="17576"/>
                  </a:lnTo>
                  <a:lnTo>
                    <a:pt x="292633" y="16725"/>
                  </a:lnTo>
                  <a:lnTo>
                    <a:pt x="355028" y="16751"/>
                  </a:lnTo>
                  <a:lnTo>
                    <a:pt x="389216" y="36817"/>
                  </a:lnTo>
                  <a:lnTo>
                    <a:pt x="396176" y="56464"/>
                  </a:lnTo>
                  <a:lnTo>
                    <a:pt x="395795" y="78066"/>
                  </a:lnTo>
                  <a:lnTo>
                    <a:pt x="395693" y="94361"/>
                  </a:lnTo>
                  <a:lnTo>
                    <a:pt x="395795" y="110629"/>
                  </a:lnTo>
                  <a:lnTo>
                    <a:pt x="396113" y="126873"/>
                  </a:lnTo>
                  <a:lnTo>
                    <a:pt x="395833" y="133210"/>
                  </a:lnTo>
                  <a:lnTo>
                    <a:pt x="369976" y="154965"/>
                  </a:lnTo>
                  <a:lnTo>
                    <a:pt x="369620" y="153111"/>
                  </a:lnTo>
                  <a:lnTo>
                    <a:pt x="369570" y="71120"/>
                  </a:lnTo>
                  <a:lnTo>
                    <a:pt x="368719" y="69075"/>
                  </a:lnTo>
                  <a:lnTo>
                    <a:pt x="353085" y="69075"/>
                  </a:lnTo>
                  <a:lnTo>
                    <a:pt x="353085" y="300926"/>
                  </a:lnTo>
                  <a:lnTo>
                    <a:pt x="369773" y="300875"/>
                  </a:lnTo>
                  <a:lnTo>
                    <a:pt x="369773" y="171742"/>
                  </a:lnTo>
                  <a:lnTo>
                    <a:pt x="376440" y="170942"/>
                  </a:lnTo>
                  <a:lnTo>
                    <a:pt x="410159" y="142303"/>
                  </a:lnTo>
                  <a:lnTo>
                    <a:pt x="412597" y="133019"/>
                  </a:lnTo>
                  <a:lnTo>
                    <a:pt x="412851" y="132448"/>
                  </a:lnTo>
                  <a:lnTo>
                    <a:pt x="413194" y="131927"/>
                  </a:lnTo>
                  <a:lnTo>
                    <a:pt x="413194" y="55346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4" name="object 7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22649" y="3642855"/>
              <a:ext cx="85894" cy="103032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645481" y="3643760"/>
              <a:ext cx="86796" cy="102227"/>
            </a:xfrm>
            <a:prstGeom prst="rect">
              <a:avLst/>
            </a:prstGeom>
          </p:spPr>
        </p:pic>
        <p:sp>
          <p:nvSpPr>
            <p:cNvPr id="76" name="object 76"/>
            <p:cNvSpPr/>
            <p:nvPr/>
          </p:nvSpPr>
          <p:spPr>
            <a:xfrm>
              <a:off x="1812188" y="3754717"/>
              <a:ext cx="413384" cy="301625"/>
            </a:xfrm>
            <a:custGeom>
              <a:avLst/>
              <a:gdLst/>
              <a:ahLst/>
              <a:cxnLst/>
              <a:rect l="l" t="t" r="r" b="b"/>
              <a:pathLst>
                <a:path w="413385" h="301625">
                  <a:moveTo>
                    <a:pt x="103251" y="164274"/>
                  </a:moveTo>
                  <a:lnTo>
                    <a:pt x="86829" y="164274"/>
                  </a:lnTo>
                  <a:lnTo>
                    <a:pt x="86829" y="301320"/>
                  </a:lnTo>
                  <a:lnTo>
                    <a:pt x="103251" y="301320"/>
                  </a:lnTo>
                  <a:lnTo>
                    <a:pt x="103251" y="164274"/>
                  </a:lnTo>
                  <a:close/>
                </a:path>
                <a:path w="413385" h="301625">
                  <a:moveTo>
                    <a:pt x="240360" y="122593"/>
                  </a:moveTo>
                  <a:lnTo>
                    <a:pt x="239661" y="120434"/>
                  </a:lnTo>
                  <a:lnTo>
                    <a:pt x="237985" y="118592"/>
                  </a:lnTo>
                  <a:lnTo>
                    <a:pt x="212407" y="80403"/>
                  </a:lnTo>
                  <a:lnTo>
                    <a:pt x="186499" y="42519"/>
                  </a:lnTo>
                  <a:lnTo>
                    <a:pt x="155714" y="11404"/>
                  </a:lnTo>
                  <a:lnTo>
                    <a:pt x="116382" y="393"/>
                  </a:lnTo>
                  <a:lnTo>
                    <a:pt x="57073" y="406"/>
                  </a:lnTo>
                  <a:lnTo>
                    <a:pt x="53352" y="787"/>
                  </a:lnTo>
                  <a:lnTo>
                    <a:pt x="49657" y="1549"/>
                  </a:lnTo>
                  <a:lnTo>
                    <a:pt x="42570" y="2819"/>
                  </a:lnTo>
                  <a:lnTo>
                    <a:pt x="9067" y="28460"/>
                  </a:lnTo>
                  <a:lnTo>
                    <a:pt x="0" y="55346"/>
                  </a:lnTo>
                  <a:lnTo>
                    <a:pt x="228" y="62547"/>
                  </a:lnTo>
                  <a:lnTo>
                    <a:pt x="393" y="110401"/>
                  </a:lnTo>
                  <a:lnTo>
                    <a:pt x="228" y="126365"/>
                  </a:lnTo>
                  <a:lnTo>
                    <a:pt x="266" y="131102"/>
                  </a:lnTo>
                  <a:lnTo>
                    <a:pt x="1016" y="135737"/>
                  </a:lnTo>
                  <a:lnTo>
                    <a:pt x="26555" y="167957"/>
                  </a:lnTo>
                  <a:lnTo>
                    <a:pt x="32308" y="169824"/>
                  </a:lnTo>
                  <a:lnTo>
                    <a:pt x="33312" y="170510"/>
                  </a:lnTo>
                  <a:lnTo>
                    <a:pt x="34798" y="172669"/>
                  </a:lnTo>
                  <a:lnTo>
                    <a:pt x="35077" y="173850"/>
                  </a:lnTo>
                  <a:lnTo>
                    <a:pt x="34886" y="175145"/>
                  </a:lnTo>
                  <a:lnTo>
                    <a:pt x="34886" y="301218"/>
                  </a:lnTo>
                  <a:lnTo>
                    <a:pt x="51409" y="301218"/>
                  </a:lnTo>
                  <a:lnTo>
                    <a:pt x="51409" y="74866"/>
                  </a:lnTo>
                  <a:lnTo>
                    <a:pt x="51574" y="73748"/>
                  </a:lnTo>
                  <a:lnTo>
                    <a:pt x="51574" y="72631"/>
                  </a:lnTo>
                  <a:lnTo>
                    <a:pt x="51409" y="71513"/>
                  </a:lnTo>
                  <a:lnTo>
                    <a:pt x="51117" y="70662"/>
                  </a:lnTo>
                  <a:lnTo>
                    <a:pt x="50165" y="69469"/>
                  </a:lnTo>
                  <a:lnTo>
                    <a:pt x="34886" y="69469"/>
                  </a:lnTo>
                  <a:lnTo>
                    <a:pt x="34886" y="152755"/>
                  </a:lnTo>
                  <a:lnTo>
                    <a:pt x="29959" y="150977"/>
                  </a:lnTo>
                  <a:lnTo>
                    <a:pt x="25908" y="148018"/>
                  </a:lnTo>
                  <a:lnTo>
                    <a:pt x="19545" y="139712"/>
                  </a:lnTo>
                  <a:lnTo>
                    <a:pt x="17741" y="135026"/>
                  </a:lnTo>
                  <a:lnTo>
                    <a:pt x="17310" y="129819"/>
                  </a:lnTo>
                  <a:lnTo>
                    <a:pt x="17310" y="55956"/>
                  </a:lnTo>
                  <a:lnTo>
                    <a:pt x="41186" y="21653"/>
                  </a:lnTo>
                  <a:lnTo>
                    <a:pt x="55841" y="17310"/>
                  </a:lnTo>
                  <a:lnTo>
                    <a:pt x="124066" y="17348"/>
                  </a:lnTo>
                  <a:lnTo>
                    <a:pt x="163804" y="40513"/>
                  </a:lnTo>
                  <a:lnTo>
                    <a:pt x="191363" y="78346"/>
                  </a:lnTo>
                  <a:lnTo>
                    <a:pt x="220268" y="121551"/>
                  </a:lnTo>
                  <a:lnTo>
                    <a:pt x="220408" y="122720"/>
                  </a:lnTo>
                  <a:lnTo>
                    <a:pt x="220002" y="123952"/>
                  </a:lnTo>
                  <a:lnTo>
                    <a:pt x="182727" y="112712"/>
                  </a:lnTo>
                  <a:lnTo>
                    <a:pt x="170408" y="99695"/>
                  </a:lnTo>
                  <a:lnTo>
                    <a:pt x="145630" y="73774"/>
                  </a:lnTo>
                  <a:lnTo>
                    <a:pt x="143878" y="71805"/>
                  </a:lnTo>
                  <a:lnTo>
                    <a:pt x="141744" y="70459"/>
                  </a:lnTo>
                  <a:lnTo>
                    <a:pt x="139217" y="69710"/>
                  </a:lnTo>
                  <a:lnTo>
                    <a:pt x="133451" y="68656"/>
                  </a:lnTo>
                  <a:lnTo>
                    <a:pt x="129654" y="72872"/>
                  </a:lnTo>
                  <a:lnTo>
                    <a:pt x="129654" y="301320"/>
                  </a:lnTo>
                  <a:lnTo>
                    <a:pt x="146431" y="301167"/>
                  </a:lnTo>
                  <a:lnTo>
                    <a:pt x="146329" y="300062"/>
                  </a:lnTo>
                  <a:lnTo>
                    <a:pt x="146075" y="298958"/>
                  </a:lnTo>
                  <a:lnTo>
                    <a:pt x="146075" y="101917"/>
                  </a:lnTo>
                  <a:lnTo>
                    <a:pt x="146329" y="100812"/>
                  </a:lnTo>
                  <a:lnTo>
                    <a:pt x="146329" y="99669"/>
                  </a:lnTo>
                  <a:lnTo>
                    <a:pt x="147485" y="99161"/>
                  </a:lnTo>
                  <a:lnTo>
                    <a:pt x="149047" y="101384"/>
                  </a:lnTo>
                  <a:lnTo>
                    <a:pt x="158191" y="111252"/>
                  </a:lnTo>
                  <a:lnTo>
                    <a:pt x="182994" y="137477"/>
                  </a:lnTo>
                  <a:lnTo>
                    <a:pt x="185839" y="140868"/>
                  </a:lnTo>
                  <a:lnTo>
                    <a:pt x="189255" y="143510"/>
                  </a:lnTo>
                  <a:lnTo>
                    <a:pt x="197243" y="147307"/>
                  </a:lnTo>
                  <a:lnTo>
                    <a:pt x="201460" y="148297"/>
                  </a:lnTo>
                  <a:lnTo>
                    <a:pt x="210299" y="148450"/>
                  </a:lnTo>
                  <a:lnTo>
                    <a:pt x="214541" y="147612"/>
                  </a:lnTo>
                  <a:lnTo>
                    <a:pt x="222643" y="144081"/>
                  </a:lnTo>
                  <a:lnTo>
                    <a:pt x="226161" y="141566"/>
                  </a:lnTo>
                  <a:lnTo>
                    <a:pt x="229120" y="138277"/>
                  </a:lnTo>
                  <a:lnTo>
                    <a:pt x="236639" y="130924"/>
                  </a:lnTo>
                  <a:lnTo>
                    <a:pt x="238671" y="129489"/>
                  </a:lnTo>
                  <a:lnTo>
                    <a:pt x="239826" y="127533"/>
                  </a:lnTo>
                  <a:lnTo>
                    <a:pt x="240360" y="122593"/>
                  </a:lnTo>
                  <a:close/>
                </a:path>
                <a:path w="413385" h="301625">
                  <a:moveTo>
                    <a:pt x="275234" y="76555"/>
                  </a:moveTo>
                  <a:lnTo>
                    <a:pt x="274815" y="74739"/>
                  </a:lnTo>
                  <a:lnTo>
                    <a:pt x="272669" y="71386"/>
                  </a:lnTo>
                  <a:lnTo>
                    <a:pt x="271183" y="70256"/>
                  </a:lnTo>
                  <a:lnTo>
                    <a:pt x="267411" y="69037"/>
                  </a:lnTo>
                  <a:lnTo>
                    <a:pt x="265544" y="69088"/>
                  </a:lnTo>
                  <a:lnTo>
                    <a:pt x="261848" y="70548"/>
                  </a:lnTo>
                  <a:lnTo>
                    <a:pt x="260438" y="71780"/>
                  </a:lnTo>
                  <a:lnTo>
                    <a:pt x="259473" y="73520"/>
                  </a:lnTo>
                  <a:lnTo>
                    <a:pt x="255549" y="78600"/>
                  </a:lnTo>
                  <a:lnTo>
                    <a:pt x="234581" y="106680"/>
                  </a:lnTo>
                  <a:lnTo>
                    <a:pt x="247802" y="116700"/>
                  </a:lnTo>
                  <a:lnTo>
                    <a:pt x="257822" y="103873"/>
                  </a:lnTo>
                  <a:lnTo>
                    <a:pt x="258775" y="104368"/>
                  </a:lnTo>
                  <a:lnTo>
                    <a:pt x="258775" y="301320"/>
                  </a:lnTo>
                  <a:lnTo>
                    <a:pt x="275005" y="301167"/>
                  </a:lnTo>
                  <a:lnTo>
                    <a:pt x="275005" y="78524"/>
                  </a:lnTo>
                  <a:lnTo>
                    <a:pt x="275234" y="76555"/>
                  </a:lnTo>
                  <a:close/>
                </a:path>
                <a:path w="413385" h="301625">
                  <a:moveTo>
                    <a:pt x="327088" y="164274"/>
                  </a:moveTo>
                  <a:lnTo>
                    <a:pt x="310565" y="164274"/>
                  </a:lnTo>
                  <a:lnTo>
                    <a:pt x="310565" y="301320"/>
                  </a:lnTo>
                  <a:lnTo>
                    <a:pt x="327088" y="301320"/>
                  </a:lnTo>
                  <a:lnTo>
                    <a:pt x="327088" y="164274"/>
                  </a:lnTo>
                  <a:close/>
                </a:path>
                <a:path w="413385" h="301625">
                  <a:moveTo>
                    <a:pt x="413245" y="55333"/>
                  </a:moveTo>
                  <a:lnTo>
                    <a:pt x="412877" y="54546"/>
                  </a:lnTo>
                  <a:lnTo>
                    <a:pt x="412610" y="53733"/>
                  </a:lnTo>
                  <a:lnTo>
                    <a:pt x="411454" y="45567"/>
                  </a:lnTo>
                  <a:lnTo>
                    <a:pt x="409219" y="38658"/>
                  </a:lnTo>
                  <a:lnTo>
                    <a:pt x="380377" y="6502"/>
                  </a:lnTo>
                  <a:lnTo>
                    <a:pt x="359422" y="0"/>
                  </a:lnTo>
                  <a:lnTo>
                    <a:pt x="289953" y="0"/>
                  </a:lnTo>
                  <a:lnTo>
                    <a:pt x="252704" y="15786"/>
                  </a:lnTo>
                  <a:lnTo>
                    <a:pt x="228473" y="46697"/>
                  </a:lnTo>
                  <a:lnTo>
                    <a:pt x="217805" y="63055"/>
                  </a:lnTo>
                  <a:lnTo>
                    <a:pt x="217805" y="63957"/>
                  </a:lnTo>
                  <a:lnTo>
                    <a:pt x="230822" y="72872"/>
                  </a:lnTo>
                  <a:lnTo>
                    <a:pt x="232435" y="70815"/>
                  </a:lnTo>
                  <a:lnTo>
                    <a:pt x="244373" y="52743"/>
                  </a:lnTo>
                  <a:lnTo>
                    <a:pt x="252666" y="40932"/>
                  </a:lnTo>
                  <a:lnTo>
                    <a:pt x="284340" y="17564"/>
                  </a:lnTo>
                  <a:lnTo>
                    <a:pt x="292887" y="16725"/>
                  </a:lnTo>
                  <a:lnTo>
                    <a:pt x="355206" y="16738"/>
                  </a:lnTo>
                  <a:lnTo>
                    <a:pt x="389407" y="36791"/>
                  </a:lnTo>
                  <a:lnTo>
                    <a:pt x="396367" y="56451"/>
                  </a:lnTo>
                  <a:lnTo>
                    <a:pt x="396036" y="78066"/>
                  </a:lnTo>
                  <a:lnTo>
                    <a:pt x="395935" y="94361"/>
                  </a:lnTo>
                  <a:lnTo>
                    <a:pt x="396036" y="110617"/>
                  </a:lnTo>
                  <a:lnTo>
                    <a:pt x="396316" y="126860"/>
                  </a:lnTo>
                  <a:lnTo>
                    <a:pt x="396036" y="133197"/>
                  </a:lnTo>
                  <a:lnTo>
                    <a:pt x="370166" y="154965"/>
                  </a:lnTo>
                  <a:lnTo>
                    <a:pt x="369862" y="153111"/>
                  </a:lnTo>
                  <a:lnTo>
                    <a:pt x="369862" y="71513"/>
                  </a:lnTo>
                  <a:lnTo>
                    <a:pt x="368960" y="69469"/>
                  </a:lnTo>
                  <a:lnTo>
                    <a:pt x="353390" y="69469"/>
                  </a:lnTo>
                  <a:lnTo>
                    <a:pt x="353390" y="301320"/>
                  </a:lnTo>
                  <a:lnTo>
                    <a:pt x="369862" y="301015"/>
                  </a:lnTo>
                  <a:lnTo>
                    <a:pt x="369862" y="171742"/>
                  </a:lnTo>
                  <a:lnTo>
                    <a:pt x="376529" y="170929"/>
                  </a:lnTo>
                  <a:lnTo>
                    <a:pt x="410210" y="142290"/>
                  </a:lnTo>
                  <a:lnTo>
                    <a:pt x="412673" y="133019"/>
                  </a:lnTo>
                  <a:lnTo>
                    <a:pt x="413245" y="131914"/>
                  </a:lnTo>
                  <a:lnTo>
                    <a:pt x="413245" y="55333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7" name="object 7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864531" y="3642855"/>
              <a:ext cx="85979" cy="103032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087498" y="3643760"/>
              <a:ext cx="86646" cy="102227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2254237" y="3755110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5" h="300989">
                  <a:moveTo>
                    <a:pt x="103327" y="163880"/>
                  </a:moveTo>
                  <a:lnTo>
                    <a:pt x="86944" y="163880"/>
                  </a:lnTo>
                  <a:lnTo>
                    <a:pt x="86944" y="300926"/>
                  </a:lnTo>
                  <a:lnTo>
                    <a:pt x="103327" y="300926"/>
                  </a:lnTo>
                  <a:lnTo>
                    <a:pt x="103327" y="163880"/>
                  </a:lnTo>
                  <a:close/>
                </a:path>
                <a:path w="413385" h="300989">
                  <a:moveTo>
                    <a:pt x="240766" y="122262"/>
                  </a:moveTo>
                  <a:lnTo>
                    <a:pt x="240080" y="120103"/>
                  </a:lnTo>
                  <a:lnTo>
                    <a:pt x="238404" y="118249"/>
                  </a:lnTo>
                  <a:lnTo>
                    <a:pt x="212801" y="80060"/>
                  </a:lnTo>
                  <a:lnTo>
                    <a:pt x="186867" y="42176"/>
                  </a:lnTo>
                  <a:lnTo>
                    <a:pt x="156197" y="10972"/>
                  </a:lnTo>
                  <a:lnTo>
                    <a:pt x="116344" y="0"/>
                  </a:lnTo>
                  <a:lnTo>
                    <a:pt x="57048" y="0"/>
                  </a:lnTo>
                  <a:lnTo>
                    <a:pt x="53352" y="393"/>
                  </a:lnTo>
                  <a:lnTo>
                    <a:pt x="49682" y="1155"/>
                  </a:lnTo>
                  <a:lnTo>
                    <a:pt x="42595" y="2451"/>
                  </a:lnTo>
                  <a:lnTo>
                    <a:pt x="9131" y="28105"/>
                  </a:lnTo>
                  <a:lnTo>
                    <a:pt x="0" y="54952"/>
                  </a:lnTo>
                  <a:lnTo>
                    <a:pt x="190" y="62153"/>
                  </a:lnTo>
                  <a:lnTo>
                    <a:pt x="368" y="110007"/>
                  </a:lnTo>
                  <a:lnTo>
                    <a:pt x="190" y="125971"/>
                  </a:lnTo>
                  <a:lnTo>
                    <a:pt x="241" y="130708"/>
                  </a:lnTo>
                  <a:lnTo>
                    <a:pt x="1003" y="135331"/>
                  </a:lnTo>
                  <a:lnTo>
                    <a:pt x="26530" y="167551"/>
                  </a:lnTo>
                  <a:lnTo>
                    <a:pt x="32270" y="169430"/>
                  </a:lnTo>
                  <a:lnTo>
                    <a:pt x="33286" y="170116"/>
                  </a:lnTo>
                  <a:lnTo>
                    <a:pt x="34772" y="172275"/>
                  </a:lnTo>
                  <a:lnTo>
                    <a:pt x="35039" y="173456"/>
                  </a:lnTo>
                  <a:lnTo>
                    <a:pt x="34848" y="174752"/>
                  </a:lnTo>
                  <a:lnTo>
                    <a:pt x="34848" y="300824"/>
                  </a:lnTo>
                  <a:lnTo>
                    <a:pt x="51384" y="300824"/>
                  </a:lnTo>
                  <a:lnTo>
                    <a:pt x="51384" y="74472"/>
                  </a:lnTo>
                  <a:lnTo>
                    <a:pt x="51562" y="73355"/>
                  </a:lnTo>
                  <a:lnTo>
                    <a:pt x="51562" y="72237"/>
                  </a:lnTo>
                  <a:lnTo>
                    <a:pt x="51384" y="71120"/>
                  </a:lnTo>
                  <a:lnTo>
                    <a:pt x="51079" y="70269"/>
                  </a:lnTo>
                  <a:lnTo>
                    <a:pt x="50126" y="69075"/>
                  </a:lnTo>
                  <a:lnTo>
                    <a:pt x="34848" y="69075"/>
                  </a:lnTo>
                  <a:lnTo>
                    <a:pt x="34848" y="152107"/>
                  </a:lnTo>
                  <a:lnTo>
                    <a:pt x="29933" y="150342"/>
                  </a:lnTo>
                  <a:lnTo>
                    <a:pt x="25882" y="147370"/>
                  </a:lnTo>
                  <a:lnTo>
                    <a:pt x="19519" y="139065"/>
                  </a:lnTo>
                  <a:lnTo>
                    <a:pt x="17703" y="134391"/>
                  </a:lnTo>
                  <a:lnTo>
                    <a:pt x="17272" y="129171"/>
                  </a:lnTo>
                  <a:lnTo>
                    <a:pt x="17284" y="55321"/>
                  </a:lnTo>
                  <a:lnTo>
                    <a:pt x="41186" y="20993"/>
                  </a:lnTo>
                  <a:lnTo>
                    <a:pt x="55854" y="16662"/>
                  </a:lnTo>
                  <a:lnTo>
                    <a:pt x="124040" y="16700"/>
                  </a:lnTo>
                  <a:lnTo>
                    <a:pt x="163830" y="39865"/>
                  </a:lnTo>
                  <a:lnTo>
                    <a:pt x="191363" y="77698"/>
                  </a:lnTo>
                  <a:lnTo>
                    <a:pt x="219519" y="119811"/>
                  </a:lnTo>
                  <a:lnTo>
                    <a:pt x="220522" y="122656"/>
                  </a:lnTo>
                  <a:lnTo>
                    <a:pt x="219976" y="123317"/>
                  </a:lnTo>
                  <a:lnTo>
                    <a:pt x="182702" y="112064"/>
                  </a:lnTo>
                  <a:lnTo>
                    <a:pt x="170395" y="99047"/>
                  </a:lnTo>
                  <a:lnTo>
                    <a:pt x="145592" y="73126"/>
                  </a:lnTo>
                  <a:lnTo>
                    <a:pt x="143852" y="71145"/>
                  </a:lnTo>
                  <a:lnTo>
                    <a:pt x="141719" y="69799"/>
                  </a:lnTo>
                  <a:lnTo>
                    <a:pt x="139179" y="69075"/>
                  </a:lnTo>
                  <a:lnTo>
                    <a:pt x="133477" y="68021"/>
                  </a:lnTo>
                  <a:lnTo>
                    <a:pt x="129616" y="72224"/>
                  </a:lnTo>
                  <a:lnTo>
                    <a:pt x="129616" y="300926"/>
                  </a:lnTo>
                  <a:lnTo>
                    <a:pt x="146850" y="300824"/>
                  </a:lnTo>
                  <a:lnTo>
                    <a:pt x="146545" y="298627"/>
                  </a:lnTo>
                  <a:lnTo>
                    <a:pt x="146494" y="101574"/>
                  </a:lnTo>
                  <a:lnTo>
                    <a:pt x="146748" y="100469"/>
                  </a:lnTo>
                  <a:lnTo>
                    <a:pt x="146748" y="99326"/>
                  </a:lnTo>
                  <a:lnTo>
                    <a:pt x="147853" y="98818"/>
                  </a:lnTo>
                  <a:lnTo>
                    <a:pt x="148615" y="99949"/>
                  </a:lnTo>
                  <a:lnTo>
                    <a:pt x="150304" y="102082"/>
                  </a:lnTo>
                  <a:lnTo>
                    <a:pt x="183362" y="137134"/>
                  </a:lnTo>
                  <a:lnTo>
                    <a:pt x="186220" y="140512"/>
                  </a:lnTo>
                  <a:lnTo>
                    <a:pt x="189649" y="143154"/>
                  </a:lnTo>
                  <a:lnTo>
                    <a:pt x="197637" y="146939"/>
                  </a:lnTo>
                  <a:lnTo>
                    <a:pt x="201853" y="147929"/>
                  </a:lnTo>
                  <a:lnTo>
                    <a:pt x="210693" y="148082"/>
                  </a:lnTo>
                  <a:lnTo>
                    <a:pt x="214934" y="147243"/>
                  </a:lnTo>
                  <a:lnTo>
                    <a:pt x="223050" y="143725"/>
                  </a:lnTo>
                  <a:lnTo>
                    <a:pt x="226568" y="141211"/>
                  </a:lnTo>
                  <a:lnTo>
                    <a:pt x="229539" y="137934"/>
                  </a:lnTo>
                  <a:lnTo>
                    <a:pt x="237007" y="130581"/>
                  </a:lnTo>
                  <a:lnTo>
                    <a:pt x="239052" y="129146"/>
                  </a:lnTo>
                  <a:lnTo>
                    <a:pt x="240207" y="127203"/>
                  </a:lnTo>
                  <a:lnTo>
                    <a:pt x="240766" y="122262"/>
                  </a:lnTo>
                  <a:close/>
                </a:path>
                <a:path w="413385" h="300989">
                  <a:moveTo>
                    <a:pt x="275336" y="76136"/>
                  </a:moveTo>
                  <a:lnTo>
                    <a:pt x="274929" y="74295"/>
                  </a:lnTo>
                  <a:lnTo>
                    <a:pt x="272783" y="70904"/>
                  </a:lnTo>
                  <a:lnTo>
                    <a:pt x="271284" y="69735"/>
                  </a:lnTo>
                  <a:lnTo>
                    <a:pt x="267462" y="68516"/>
                  </a:lnTo>
                  <a:lnTo>
                    <a:pt x="265569" y="68580"/>
                  </a:lnTo>
                  <a:lnTo>
                    <a:pt x="261848" y="70091"/>
                  </a:lnTo>
                  <a:lnTo>
                    <a:pt x="260438" y="71348"/>
                  </a:lnTo>
                  <a:lnTo>
                    <a:pt x="259499" y="73126"/>
                  </a:lnTo>
                  <a:lnTo>
                    <a:pt x="255562" y="78206"/>
                  </a:lnTo>
                  <a:lnTo>
                    <a:pt x="234607" y="106286"/>
                  </a:lnTo>
                  <a:lnTo>
                    <a:pt x="247827" y="116306"/>
                  </a:lnTo>
                  <a:lnTo>
                    <a:pt x="257835" y="103479"/>
                  </a:lnTo>
                  <a:lnTo>
                    <a:pt x="258737" y="103974"/>
                  </a:lnTo>
                  <a:lnTo>
                    <a:pt x="258737" y="300926"/>
                  </a:lnTo>
                  <a:lnTo>
                    <a:pt x="275069" y="300774"/>
                  </a:lnTo>
                  <a:lnTo>
                    <a:pt x="275069" y="78130"/>
                  </a:lnTo>
                  <a:lnTo>
                    <a:pt x="275336" y="76136"/>
                  </a:lnTo>
                  <a:close/>
                </a:path>
                <a:path w="413385" h="300989">
                  <a:moveTo>
                    <a:pt x="327063" y="163880"/>
                  </a:moveTo>
                  <a:lnTo>
                    <a:pt x="310578" y="163880"/>
                  </a:lnTo>
                  <a:lnTo>
                    <a:pt x="310578" y="300926"/>
                  </a:lnTo>
                  <a:lnTo>
                    <a:pt x="327063" y="300926"/>
                  </a:lnTo>
                  <a:lnTo>
                    <a:pt x="327063" y="163880"/>
                  </a:lnTo>
                  <a:close/>
                </a:path>
                <a:path w="413385" h="300989">
                  <a:moveTo>
                    <a:pt x="413308" y="55397"/>
                  </a:moveTo>
                  <a:lnTo>
                    <a:pt x="412965" y="54597"/>
                  </a:lnTo>
                  <a:lnTo>
                    <a:pt x="412508" y="52946"/>
                  </a:lnTo>
                  <a:lnTo>
                    <a:pt x="411530" y="45631"/>
                  </a:lnTo>
                  <a:lnTo>
                    <a:pt x="409308" y="38722"/>
                  </a:lnTo>
                  <a:lnTo>
                    <a:pt x="380555" y="6565"/>
                  </a:lnTo>
                  <a:lnTo>
                    <a:pt x="290207" y="12"/>
                  </a:lnTo>
                  <a:lnTo>
                    <a:pt x="286359" y="393"/>
                  </a:lnTo>
                  <a:lnTo>
                    <a:pt x="248094" y="20294"/>
                  </a:lnTo>
                  <a:lnTo>
                    <a:pt x="218020" y="63055"/>
                  </a:lnTo>
                  <a:lnTo>
                    <a:pt x="218020" y="63957"/>
                  </a:lnTo>
                  <a:lnTo>
                    <a:pt x="231000" y="72872"/>
                  </a:lnTo>
                  <a:lnTo>
                    <a:pt x="231902" y="71678"/>
                  </a:lnTo>
                  <a:lnTo>
                    <a:pt x="232651" y="70827"/>
                  </a:lnTo>
                  <a:lnTo>
                    <a:pt x="257517" y="35090"/>
                  </a:lnTo>
                  <a:lnTo>
                    <a:pt x="292900" y="16725"/>
                  </a:lnTo>
                  <a:lnTo>
                    <a:pt x="355193" y="16751"/>
                  </a:lnTo>
                  <a:lnTo>
                    <a:pt x="389382" y="36817"/>
                  </a:lnTo>
                  <a:lnTo>
                    <a:pt x="396341" y="56464"/>
                  </a:lnTo>
                  <a:lnTo>
                    <a:pt x="395960" y="78066"/>
                  </a:lnTo>
                  <a:lnTo>
                    <a:pt x="395859" y="94361"/>
                  </a:lnTo>
                  <a:lnTo>
                    <a:pt x="395960" y="110629"/>
                  </a:lnTo>
                  <a:lnTo>
                    <a:pt x="396278" y="126873"/>
                  </a:lnTo>
                  <a:lnTo>
                    <a:pt x="395998" y="133210"/>
                  </a:lnTo>
                  <a:lnTo>
                    <a:pt x="370141" y="154965"/>
                  </a:lnTo>
                  <a:lnTo>
                    <a:pt x="369836" y="153111"/>
                  </a:lnTo>
                  <a:lnTo>
                    <a:pt x="369836" y="71120"/>
                  </a:lnTo>
                  <a:lnTo>
                    <a:pt x="368935" y="69075"/>
                  </a:lnTo>
                  <a:lnTo>
                    <a:pt x="353352" y="69075"/>
                  </a:lnTo>
                  <a:lnTo>
                    <a:pt x="353352" y="300926"/>
                  </a:lnTo>
                  <a:lnTo>
                    <a:pt x="369938" y="300926"/>
                  </a:lnTo>
                  <a:lnTo>
                    <a:pt x="369938" y="171792"/>
                  </a:lnTo>
                  <a:lnTo>
                    <a:pt x="376605" y="170992"/>
                  </a:lnTo>
                  <a:lnTo>
                    <a:pt x="410298" y="142367"/>
                  </a:lnTo>
                  <a:lnTo>
                    <a:pt x="412737" y="133083"/>
                  </a:lnTo>
                  <a:lnTo>
                    <a:pt x="413308" y="131978"/>
                  </a:lnTo>
                  <a:lnTo>
                    <a:pt x="413308" y="55397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0" name="object 8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06726" y="3642855"/>
              <a:ext cx="85900" cy="103032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529565" y="3643760"/>
              <a:ext cx="86671" cy="102227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923531" y="4260989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4" h="300989">
                  <a:moveTo>
                    <a:pt x="102870" y="163880"/>
                  </a:moveTo>
                  <a:lnTo>
                    <a:pt x="86436" y="163880"/>
                  </a:lnTo>
                  <a:lnTo>
                    <a:pt x="86436" y="300913"/>
                  </a:lnTo>
                  <a:lnTo>
                    <a:pt x="102870" y="300913"/>
                  </a:lnTo>
                  <a:lnTo>
                    <a:pt x="102870" y="163880"/>
                  </a:lnTo>
                  <a:close/>
                </a:path>
                <a:path w="413384" h="300989">
                  <a:moveTo>
                    <a:pt x="240334" y="122301"/>
                  </a:moveTo>
                  <a:lnTo>
                    <a:pt x="239623" y="120142"/>
                  </a:lnTo>
                  <a:lnTo>
                    <a:pt x="237959" y="118300"/>
                  </a:lnTo>
                  <a:lnTo>
                    <a:pt x="212394" y="80111"/>
                  </a:lnTo>
                  <a:lnTo>
                    <a:pt x="186461" y="42214"/>
                  </a:lnTo>
                  <a:lnTo>
                    <a:pt x="155676" y="11125"/>
                  </a:lnTo>
                  <a:lnTo>
                    <a:pt x="116344" y="101"/>
                  </a:lnTo>
                  <a:lnTo>
                    <a:pt x="57048" y="101"/>
                  </a:lnTo>
                  <a:lnTo>
                    <a:pt x="53340" y="482"/>
                  </a:lnTo>
                  <a:lnTo>
                    <a:pt x="49682" y="1244"/>
                  </a:lnTo>
                  <a:lnTo>
                    <a:pt x="42595" y="2552"/>
                  </a:lnTo>
                  <a:lnTo>
                    <a:pt x="9131" y="28206"/>
                  </a:lnTo>
                  <a:lnTo>
                    <a:pt x="0" y="55054"/>
                  </a:lnTo>
                  <a:lnTo>
                    <a:pt x="190" y="62255"/>
                  </a:lnTo>
                  <a:lnTo>
                    <a:pt x="355" y="110109"/>
                  </a:lnTo>
                  <a:lnTo>
                    <a:pt x="190" y="126060"/>
                  </a:lnTo>
                  <a:lnTo>
                    <a:pt x="228" y="130784"/>
                  </a:lnTo>
                  <a:lnTo>
                    <a:pt x="977" y="135394"/>
                  </a:lnTo>
                  <a:lnTo>
                    <a:pt x="26301" y="167538"/>
                  </a:lnTo>
                  <a:lnTo>
                    <a:pt x="32016" y="169430"/>
                  </a:lnTo>
                  <a:lnTo>
                    <a:pt x="33032" y="170116"/>
                  </a:lnTo>
                  <a:lnTo>
                    <a:pt x="34518" y="172262"/>
                  </a:lnTo>
                  <a:lnTo>
                    <a:pt x="34785" y="173456"/>
                  </a:lnTo>
                  <a:lnTo>
                    <a:pt x="34607" y="174752"/>
                  </a:lnTo>
                  <a:lnTo>
                    <a:pt x="34607" y="300824"/>
                  </a:lnTo>
                  <a:lnTo>
                    <a:pt x="50977" y="300824"/>
                  </a:lnTo>
                  <a:lnTo>
                    <a:pt x="50977" y="74472"/>
                  </a:lnTo>
                  <a:lnTo>
                    <a:pt x="51155" y="73355"/>
                  </a:lnTo>
                  <a:lnTo>
                    <a:pt x="51155" y="72237"/>
                  </a:lnTo>
                  <a:lnTo>
                    <a:pt x="50977" y="71120"/>
                  </a:lnTo>
                  <a:lnTo>
                    <a:pt x="50685" y="70269"/>
                  </a:lnTo>
                  <a:lnTo>
                    <a:pt x="49733" y="69062"/>
                  </a:lnTo>
                  <a:lnTo>
                    <a:pt x="34455" y="69062"/>
                  </a:lnTo>
                  <a:lnTo>
                    <a:pt x="34455" y="152107"/>
                  </a:lnTo>
                  <a:lnTo>
                    <a:pt x="29527" y="150342"/>
                  </a:lnTo>
                  <a:lnTo>
                    <a:pt x="25476" y="147370"/>
                  </a:lnTo>
                  <a:lnTo>
                    <a:pt x="19113" y="139065"/>
                  </a:lnTo>
                  <a:lnTo>
                    <a:pt x="17310" y="134391"/>
                  </a:lnTo>
                  <a:lnTo>
                    <a:pt x="16865" y="129171"/>
                  </a:lnTo>
                  <a:lnTo>
                    <a:pt x="16878" y="55308"/>
                  </a:lnTo>
                  <a:lnTo>
                    <a:pt x="40779" y="20993"/>
                  </a:lnTo>
                  <a:lnTo>
                    <a:pt x="55460" y="16662"/>
                  </a:lnTo>
                  <a:lnTo>
                    <a:pt x="123634" y="16700"/>
                  </a:lnTo>
                  <a:lnTo>
                    <a:pt x="163423" y="39865"/>
                  </a:lnTo>
                  <a:lnTo>
                    <a:pt x="190944" y="77698"/>
                  </a:lnTo>
                  <a:lnTo>
                    <a:pt x="219125" y="119811"/>
                  </a:lnTo>
                  <a:lnTo>
                    <a:pt x="220129" y="122656"/>
                  </a:lnTo>
                  <a:lnTo>
                    <a:pt x="219570" y="123317"/>
                  </a:lnTo>
                  <a:lnTo>
                    <a:pt x="182295" y="112064"/>
                  </a:lnTo>
                  <a:lnTo>
                    <a:pt x="169976" y="99047"/>
                  </a:lnTo>
                  <a:lnTo>
                    <a:pt x="145199" y="73126"/>
                  </a:lnTo>
                  <a:lnTo>
                    <a:pt x="143446" y="71145"/>
                  </a:lnTo>
                  <a:lnTo>
                    <a:pt x="141312" y="69799"/>
                  </a:lnTo>
                  <a:lnTo>
                    <a:pt x="138785" y="69062"/>
                  </a:lnTo>
                  <a:lnTo>
                    <a:pt x="133070" y="68021"/>
                  </a:lnTo>
                  <a:lnTo>
                    <a:pt x="129209" y="72224"/>
                  </a:lnTo>
                  <a:lnTo>
                    <a:pt x="129209" y="300913"/>
                  </a:lnTo>
                  <a:lnTo>
                    <a:pt x="146697" y="300863"/>
                  </a:lnTo>
                  <a:lnTo>
                    <a:pt x="146392" y="298678"/>
                  </a:lnTo>
                  <a:lnTo>
                    <a:pt x="146342" y="99364"/>
                  </a:lnTo>
                  <a:lnTo>
                    <a:pt x="147447" y="98869"/>
                  </a:lnTo>
                  <a:lnTo>
                    <a:pt x="148209" y="99999"/>
                  </a:lnTo>
                  <a:lnTo>
                    <a:pt x="149898" y="102120"/>
                  </a:lnTo>
                  <a:lnTo>
                    <a:pt x="158153" y="110959"/>
                  </a:lnTo>
                  <a:lnTo>
                    <a:pt x="182956" y="137185"/>
                  </a:lnTo>
                  <a:lnTo>
                    <a:pt x="185801" y="140563"/>
                  </a:lnTo>
                  <a:lnTo>
                    <a:pt x="189230" y="143205"/>
                  </a:lnTo>
                  <a:lnTo>
                    <a:pt x="197218" y="147015"/>
                  </a:lnTo>
                  <a:lnTo>
                    <a:pt x="201422" y="148005"/>
                  </a:lnTo>
                  <a:lnTo>
                    <a:pt x="210261" y="148158"/>
                  </a:lnTo>
                  <a:lnTo>
                    <a:pt x="214503" y="147307"/>
                  </a:lnTo>
                  <a:lnTo>
                    <a:pt x="222618" y="143789"/>
                  </a:lnTo>
                  <a:lnTo>
                    <a:pt x="226123" y="141274"/>
                  </a:lnTo>
                  <a:lnTo>
                    <a:pt x="229095" y="137985"/>
                  </a:lnTo>
                  <a:lnTo>
                    <a:pt x="231597" y="135636"/>
                  </a:lnTo>
                  <a:lnTo>
                    <a:pt x="236601" y="130619"/>
                  </a:lnTo>
                  <a:lnTo>
                    <a:pt x="238633" y="129197"/>
                  </a:lnTo>
                  <a:lnTo>
                    <a:pt x="239788" y="127241"/>
                  </a:lnTo>
                  <a:lnTo>
                    <a:pt x="240334" y="122301"/>
                  </a:lnTo>
                  <a:close/>
                </a:path>
                <a:path w="413384" h="300989">
                  <a:moveTo>
                    <a:pt x="274929" y="76136"/>
                  </a:moveTo>
                  <a:lnTo>
                    <a:pt x="274523" y="74295"/>
                  </a:lnTo>
                  <a:lnTo>
                    <a:pt x="272376" y="70891"/>
                  </a:lnTo>
                  <a:lnTo>
                    <a:pt x="270878" y="69735"/>
                  </a:lnTo>
                  <a:lnTo>
                    <a:pt x="267055" y="68503"/>
                  </a:lnTo>
                  <a:lnTo>
                    <a:pt x="265163" y="68580"/>
                  </a:lnTo>
                  <a:lnTo>
                    <a:pt x="261442" y="70091"/>
                  </a:lnTo>
                  <a:lnTo>
                    <a:pt x="260032" y="71348"/>
                  </a:lnTo>
                  <a:lnTo>
                    <a:pt x="259092" y="73126"/>
                  </a:lnTo>
                  <a:lnTo>
                    <a:pt x="255155" y="78206"/>
                  </a:lnTo>
                  <a:lnTo>
                    <a:pt x="234200" y="106286"/>
                  </a:lnTo>
                  <a:lnTo>
                    <a:pt x="247421" y="116293"/>
                  </a:lnTo>
                  <a:lnTo>
                    <a:pt x="257441" y="103479"/>
                  </a:lnTo>
                  <a:lnTo>
                    <a:pt x="258343" y="103974"/>
                  </a:lnTo>
                  <a:lnTo>
                    <a:pt x="258343" y="300913"/>
                  </a:lnTo>
                  <a:lnTo>
                    <a:pt x="274662" y="300774"/>
                  </a:lnTo>
                  <a:lnTo>
                    <a:pt x="274662" y="78130"/>
                  </a:lnTo>
                  <a:lnTo>
                    <a:pt x="274929" y="76136"/>
                  </a:lnTo>
                  <a:close/>
                </a:path>
                <a:path w="413384" h="300989">
                  <a:moveTo>
                    <a:pt x="326656" y="163880"/>
                  </a:moveTo>
                  <a:lnTo>
                    <a:pt x="310184" y="163880"/>
                  </a:lnTo>
                  <a:lnTo>
                    <a:pt x="310184" y="300913"/>
                  </a:lnTo>
                  <a:lnTo>
                    <a:pt x="326656" y="300913"/>
                  </a:lnTo>
                  <a:lnTo>
                    <a:pt x="326656" y="163880"/>
                  </a:lnTo>
                  <a:close/>
                </a:path>
                <a:path w="413384" h="300989">
                  <a:moveTo>
                    <a:pt x="413004" y="55346"/>
                  </a:moveTo>
                  <a:lnTo>
                    <a:pt x="412661" y="54546"/>
                  </a:lnTo>
                  <a:lnTo>
                    <a:pt x="412203" y="52895"/>
                  </a:lnTo>
                  <a:lnTo>
                    <a:pt x="411226" y="45567"/>
                  </a:lnTo>
                  <a:lnTo>
                    <a:pt x="408990" y="38658"/>
                  </a:lnTo>
                  <a:lnTo>
                    <a:pt x="380149" y="6515"/>
                  </a:lnTo>
                  <a:lnTo>
                    <a:pt x="359181" y="0"/>
                  </a:lnTo>
                  <a:lnTo>
                    <a:pt x="289763" y="12"/>
                  </a:lnTo>
                  <a:lnTo>
                    <a:pt x="252501" y="15786"/>
                  </a:lnTo>
                  <a:lnTo>
                    <a:pt x="228244" y="46697"/>
                  </a:lnTo>
                  <a:lnTo>
                    <a:pt x="217563" y="63055"/>
                  </a:lnTo>
                  <a:lnTo>
                    <a:pt x="217563" y="63957"/>
                  </a:lnTo>
                  <a:lnTo>
                    <a:pt x="230543" y="72872"/>
                  </a:lnTo>
                  <a:lnTo>
                    <a:pt x="232791" y="69913"/>
                  </a:lnTo>
                  <a:lnTo>
                    <a:pt x="243890" y="52755"/>
                  </a:lnTo>
                  <a:lnTo>
                    <a:pt x="252196" y="40932"/>
                  </a:lnTo>
                  <a:lnTo>
                    <a:pt x="283908" y="17564"/>
                  </a:lnTo>
                  <a:lnTo>
                    <a:pt x="292442" y="16725"/>
                  </a:lnTo>
                  <a:lnTo>
                    <a:pt x="354774" y="16738"/>
                  </a:lnTo>
                  <a:lnTo>
                    <a:pt x="388962" y="36804"/>
                  </a:lnTo>
                  <a:lnTo>
                    <a:pt x="395935" y="56464"/>
                  </a:lnTo>
                  <a:lnTo>
                    <a:pt x="395579" y="78066"/>
                  </a:lnTo>
                  <a:lnTo>
                    <a:pt x="395478" y="94361"/>
                  </a:lnTo>
                  <a:lnTo>
                    <a:pt x="395579" y="110629"/>
                  </a:lnTo>
                  <a:lnTo>
                    <a:pt x="395884" y="126873"/>
                  </a:lnTo>
                  <a:lnTo>
                    <a:pt x="395605" y="133210"/>
                  </a:lnTo>
                  <a:lnTo>
                    <a:pt x="369735" y="154965"/>
                  </a:lnTo>
                  <a:lnTo>
                    <a:pt x="369430" y="153111"/>
                  </a:lnTo>
                  <a:lnTo>
                    <a:pt x="369430" y="71120"/>
                  </a:lnTo>
                  <a:lnTo>
                    <a:pt x="368528" y="69062"/>
                  </a:lnTo>
                  <a:lnTo>
                    <a:pt x="352958" y="69062"/>
                  </a:lnTo>
                  <a:lnTo>
                    <a:pt x="352958" y="300913"/>
                  </a:lnTo>
                  <a:lnTo>
                    <a:pt x="369633" y="300875"/>
                  </a:lnTo>
                  <a:lnTo>
                    <a:pt x="369633" y="171742"/>
                  </a:lnTo>
                  <a:lnTo>
                    <a:pt x="376301" y="170929"/>
                  </a:lnTo>
                  <a:lnTo>
                    <a:pt x="409994" y="142316"/>
                  </a:lnTo>
                  <a:lnTo>
                    <a:pt x="412432" y="133032"/>
                  </a:lnTo>
                  <a:lnTo>
                    <a:pt x="413004" y="131927"/>
                  </a:lnTo>
                  <a:lnTo>
                    <a:pt x="413004" y="55346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3" name="object 8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75489" y="4148732"/>
              <a:ext cx="86029" cy="103032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98406" y="4149638"/>
              <a:ext cx="86716" cy="102227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365402" y="4260989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5" h="300989">
                  <a:moveTo>
                    <a:pt x="103009" y="163880"/>
                  </a:moveTo>
                  <a:lnTo>
                    <a:pt x="86588" y="163880"/>
                  </a:lnTo>
                  <a:lnTo>
                    <a:pt x="86588" y="300913"/>
                  </a:lnTo>
                  <a:lnTo>
                    <a:pt x="103009" y="300913"/>
                  </a:lnTo>
                  <a:lnTo>
                    <a:pt x="103009" y="163880"/>
                  </a:lnTo>
                  <a:close/>
                </a:path>
                <a:path w="413385" h="300989">
                  <a:moveTo>
                    <a:pt x="240106" y="122212"/>
                  </a:moveTo>
                  <a:lnTo>
                    <a:pt x="239420" y="120053"/>
                  </a:lnTo>
                  <a:lnTo>
                    <a:pt x="237744" y="118198"/>
                  </a:lnTo>
                  <a:lnTo>
                    <a:pt x="212153" y="80010"/>
                  </a:lnTo>
                  <a:lnTo>
                    <a:pt x="186207" y="42125"/>
                  </a:lnTo>
                  <a:lnTo>
                    <a:pt x="155676" y="11010"/>
                  </a:lnTo>
                  <a:lnTo>
                    <a:pt x="116344" y="0"/>
                  </a:lnTo>
                  <a:lnTo>
                    <a:pt x="57086" y="0"/>
                  </a:lnTo>
                  <a:lnTo>
                    <a:pt x="53352" y="393"/>
                  </a:lnTo>
                  <a:lnTo>
                    <a:pt x="49669" y="1155"/>
                  </a:lnTo>
                  <a:lnTo>
                    <a:pt x="42595" y="2451"/>
                  </a:lnTo>
                  <a:lnTo>
                    <a:pt x="9131" y="28117"/>
                  </a:lnTo>
                  <a:lnTo>
                    <a:pt x="0" y="54952"/>
                  </a:lnTo>
                  <a:lnTo>
                    <a:pt x="190" y="62153"/>
                  </a:lnTo>
                  <a:lnTo>
                    <a:pt x="330" y="110007"/>
                  </a:lnTo>
                  <a:lnTo>
                    <a:pt x="190" y="125971"/>
                  </a:lnTo>
                  <a:lnTo>
                    <a:pt x="228" y="130708"/>
                  </a:lnTo>
                  <a:lnTo>
                    <a:pt x="977" y="135331"/>
                  </a:lnTo>
                  <a:lnTo>
                    <a:pt x="26479" y="167551"/>
                  </a:lnTo>
                  <a:lnTo>
                    <a:pt x="32219" y="169430"/>
                  </a:lnTo>
                  <a:lnTo>
                    <a:pt x="33223" y="170116"/>
                  </a:lnTo>
                  <a:lnTo>
                    <a:pt x="34709" y="172262"/>
                  </a:lnTo>
                  <a:lnTo>
                    <a:pt x="34988" y="173456"/>
                  </a:lnTo>
                  <a:lnTo>
                    <a:pt x="34798" y="174752"/>
                  </a:lnTo>
                  <a:lnTo>
                    <a:pt x="34798" y="300824"/>
                  </a:lnTo>
                  <a:lnTo>
                    <a:pt x="50977" y="300824"/>
                  </a:lnTo>
                  <a:lnTo>
                    <a:pt x="50977" y="74472"/>
                  </a:lnTo>
                  <a:lnTo>
                    <a:pt x="51155" y="73355"/>
                  </a:lnTo>
                  <a:lnTo>
                    <a:pt x="51155" y="72237"/>
                  </a:lnTo>
                  <a:lnTo>
                    <a:pt x="50977" y="71120"/>
                  </a:lnTo>
                  <a:lnTo>
                    <a:pt x="50723" y="70269"/>
                  </a:lnTo>
                  <a:lnTo>
                    <a:pt x="49771" y="69062"/>
                  </a:lnTo>
                  <a:lnTo>
                    <a:pt x="34442" y="69062"/>
                  </a:lnTo>
                  <a:lnTo>
                    <a:pt x="34442" y="152107"/>
                  </a:lnTo>
                  <a:lnTo>
                    <a:pt x="29527" y="150329"/>
                  </a:lnTo>
                  <a:lnTo>
                    <a:pt x="25488" y="147370"/>
                  </a:lnTo>
                  <a:lnTo>
                    <a:pt x="19138" y="139065"/>
                  </a:lnTo>
                  <a:lnTo>
                    <a:pt x="17335" y="134378"/>
                  </a:lnTo>
                  <a:lnTo>
                    <a:pt x="16916" y="129171"/>
                  </a:lnTo>
                  <a:lnTo>
                    <a:pt x="16916" y="55308"/>
                  </a:lnTo>
                  <a:lnTo>
                    <a:pt x="40843" y="20993"/>
                  </a:lnTo>
                  <a:lnTo>
                    <a:pt x="55499" y="16662"/>
                  </a:lnTo>
                  <a:lnTo>
                    <a:pt x="123710" y="16700"/>
                  </a:lnTo>
                  <a:lnTo>
                    <a:pt x="163474" y="39865"/>
                  </a:lnTo>
                  <a:lnTo>
                    <a:pt x="191033" y="77698"/>
                  </a:lnTo>
                  <a:lnTo>
                    <a:pt x="219925" y="120904"/>
                  </a:lnTo>
                  <a:lnTo>
                    <a:pt x="220078" y="122072"/>
                  </a:lnTo>
                  <a:lnTo>
                    <a:pt x="219671" y="123317"/>
                  </a:lnTo>
                  <a:lnTo>
                    <a:pt x="182422" y="112064"/>
                  </a:lnTo>
                  <a:lnTo>
                    <a:pt x="170103" y="99047"/>
                  </a:lnTo>
                  <a:lnTo>
                    <a:pt x="145288" y="73126"/>
                  </a:lnTo>
                  <a:lnTo>
                    <a:pt x="143548" y="71145"/>
                  </a:lnTo>
                  <a:lnTo>
                    <a:pt x="141414" y="69799"/>
                  </a:lnTo>
                  <a:lnTo>
                    <a:pt x="138874" y="69062"/>
                  </a:lnTo>
                  <a:lnTo>
                    <a:pt x="133172" y="68021"/>
                  </a:lnTo>
                  <a:lnTo>
                    <a:pt x="129311" y="72224"/>
                  </a:lnTo>
                  <a:lnTo>
                    <a:pt x="129311" y="300913"/>
                  </a:lnTo>
                  <a:lnTo>
                    <a:pt x="146443" y="300774"/>
                  </a:lnTo>
                  <a:lnTo>
                    <a:pt x="146088" y="299669"/>
                  </a:lnTo>
                  <a:lnTo>
                    <a:pt x="146088" y="99275"/>
                  </a:lnTo>
                  <a:lnTo>
                    <a:pt x="147193" y="98767"/>
                  </a:lnTo>
                  <a:lnTo>
                    <a:pt x="147967" y="99898"/>
                  </a:lnTo>
                  <a:lnTo>
                    <a:pt x="149694" y="102019"/>
                  </a:lnTo>
                  <a:lnTo>
                    <a:pt x="157924" y="110832"/>
                  </a:lnTo>
                  <a:lnTo>
                    <a:pt x="182753" y="137083"/>
                  </a:lnTo>
                  <a:lnTo>
                    <a:pt x="185597" y="140474"/>
                  </a:lnTo>
                  <a:lnTo>
                    <a:pt x="189026" y="143116"/>
                  </a:lnTo>
                  <a:lnTo>
                    <a:pt x="197002" y="146913"/>
                  </a:lnTo>
                  <a:lnTo>
                    <a:pt x="201218" y="147904"/>
                  </a:lnTo>
                  <a:lnTo>
                    <a:pt x="210058" y="148056"/>
                  </a:lnTo>
                  <a:lnTo>
                    <a:pt x="214299" y="147218"/>
                  </a:lnTo>
                  <a:lnTo>
                    <a:pt x="222415" y="143687"/>
                  </a:lnTo>
                  <a:lnTo>
                    <a:pt x="225920" y="141173"/>
                  </a:lnTo>
                  <a:lnTo>
                    <a:pt x="228879" y="137883"/>
                  </a:lnTo>
                  <a:lnTo>
                    <a:pt x="236347" y="130517"/>
                  </a:lnTo>
                  <a:lnTo>
                    <a:pt x="238391" y="129095"/>
                  </a:lnTo>
                  <a:lnTo>
                    <a:pt x="239547" y="127152"/>
                  </a:lnTo>
                  <a:lnTo>
                    <a:pt x="240106" y="122212"/>
                  </a:lnTo>
                  <a:close/>
                </a:path>
                <a:path w="413385" h="300989">
                  <a:moveTo>
                    <a:pt x="275031" y="76136"/>
                  </a:moveTo>
                  <a:lnTo>
                    <a:pt x="274624" y="74295"/>
                  </a:lnTo>
                  <a:lnTo>
                    <a:pt x="272478" y="70891"/>
                  </a:lnTo>
                  <a:lnTo>
                    <a:pt x="270979" y="69735"/>
                  </a:lnTo>
                  <a:lnTo>
                    <a:pt x="267157" y="68503"/>
                  </a:lnTo>
                  <a:lnTo>
                    <a:pt x="265264" y="68580"/>
                  </a:lnTo>
                  <a:lnTo>
                    <a:pt x="261543" y="70091"/>
                  </a:lnTo>
                  <a:lnTo>
                    <a:pt x="260134" y="71348"/>
                  </a:lnTo>
                  <a:lnTo>
                    <a:pt x="259181" y="73126"/>
                  </a:lnTo>
                  <a:lnTo>
                    <a:pt x="255257" y="78206"/>
                  </a:lnTo>
                  <a:lnTo>
                    <a:pt x="234289" y="106286"/>
                  </a:lnTo>
                  <a:lnTo>
                    <a:pt x="247561" y="116293"/>
                  </a:lnTo>
                  <a:lnTo>
                    <a:pt x="257581" y="103479"/>
                  </a:lnTo>
                  <a:lnTo>
                    <a:pt x="258533" y="103974"/>
                  </a:lnTo>
                  <a:lnTo>
                    <a:pt x="258533" y="300913"/>
                  </a:lnTo>
                  <a:lnTo>
                    <a:pt x="274764" y="300964"/>
                  </a:lnTo>
                  <a:lnTo>
                    <a:pt x="274764" y="78130"/>
                  </a:lnTo>
                  <a:lnTo>
                    <a:pt x="275031" y="76136"/>
                  </a:lnTo>
                  <a:close/>
                </a:path>
                <a:path w="413385" h="300989">
                  <a:moveTo>
                    <a:pt x="326859" y="163880"/>
                  </a:moveTo>
                  <a:lnTo>
                    <a:pt x="310324" y="163880"/>
                  </a:lnTo>
                  <a:lnTo>
                    <a:pt x="310324" y="300913"/>
                  </a:lnTo>
                  <a:lnTo>
                    <a:pt x="326859" y="300913"/>
                  </a:lnTo>
                  <a:lnTo>
                    <a:pt x="326859" y="163880"/>
                  </a:lnTo>
                  <a:close/>
                </a:path>
                <a:path w="413385" h="300989">
                  <a:moveTo>
                    <a:pt x="413207" y="55346"/>
                  </a:moveTo>
                  <a:lnTo>
                    <a:pt x="412838" y="54546"/>
                  </a:lnTo>
                  <a:lnTo>
                    <a:pt x="412356" y="52895"/>
                  </a:lnTo>
                  <a:lnTo>
                    <a:pt x="411378" y="45567"/>
                  </a:lnTo>
                  <a:lnTo>
                    <a:pt x="409143" y="38658"/>
                  </a:lnTo>
                  <a:lnTo>
                    <a:pt x="380301" y="6502"/>
                  </a:lnTo>
                  <a:lnTo>
                    <a:pt x="359333" y="0"/>
                  </a:lnTo>
                  <a:lnTo>
                    <a:pt x="289915" y="0"/>
                  </a:lnTo>
                  <a:lnTo>
                    <a:pt x="252666" y="15786"/>
                  </a:lnTo>
                  <a:lnTo>
                    <a:pt x="228422" y="46697"/>
                  </a:lnTo>
                  <a:lnTo>
                    <a:pt x="217766" y="63055"/>
                  </a:lnTo>
                  <a:lnTo>
                    <a:pt x="217766" y="63957"/>
                  </a:lnTo>
                  <a:lnTo>
                    <a:pt x="230784" y="72872"/>
                  </a:lnTo>
                  <a:lnTo>
                    <a:pt x="232384" y="70815"/>
                  </a:lnTo>
                  <a:lnTo>
                    <a:pt x="244106" y="52755"/>
                  </a:lnTo>
                  <a:lnTo>
                    <a:pt x="252399" y="40932"/>
                  </a:lnTo>
                  <a:lnTo>
                    <a:pt x="284099" y="17564"/>
                  </a:lnTo>
                  <a:lnTo>
                    <a:pt x="292646" y="16725"/>
                  </a:lnTo>
                  <a:lnTo>
                    <a:pt x="355028" y="16738"/>
                  </a:lnTo>
                  <a:lnTo>
                    <a:pt x="389229" y="36817"/>
                  </a:lnTo>
                  <a:lnTo>
                    <a:pt x="396189" y="56464"/>
                  </a:lnTo>
                  <a:lnTo>
                    <a:pt x="395808" y="78066"/>
                  </a:lnTo>
                  <a:lnTo>
                    <a:pt x="395693" y="94361"/>
                  </a:lnTo>
                  <a:lnTo>
                    <a:pt x="395808" y="110629"/>
                  </a:lnTo>
                  <a:lnTo>
                    <a:pt x="396125" y="126873"/>
                  </a:lnTo>
                  <a:lnTo>
                    <a:pt x="395846" y="133210"/>
                  </a:lnTo>
                  <a:lnTo>
                    <a:pt x="369976" y="154965"/>
                  </a:lnTo>
                  <a:lnTo>
                    <a:pt x="369633" y="153111"/>
                  </a:lnTo>
                  <a:lnTo>
                    <a:pt x="369582" y="71120"/>
                  </a:lnTo>
                  <a:lnTo>
                    <a:pt x="368731" y="69062"/>
                  </a:lnTo>
                  <a:lnTo>
                    <a:pt x="353098" y="69062"/>
                  </a:lnTo>
                  <a:lnTo>
                    <a:pt x="353098" y="300913"/>
                  </a:lnTo>
                  <a:lnTo>
                    <a:pt x="369773" y="300875"/>
                  </a:lnTo>
                  <a:lnTo>
                    <a:pt x="369773" y="171742"/>
                  </a:lnTo>
                  <a:lnTo>
                    <a:pt x="376440" y="170929"/>
                  </a:lnTo>
                  <a:lnTo>
                    <a:pt x="410159" y="142303"/>
                  </a:lnTo>
                  <a:lnTo>
                    <a:pt x="412610" y="133019"/>
                  </a:lnTo>
                  <a:lnTo>
                    <a:pt x="412864" y="132448"/>
                  </a:lnTo>
                  <a:lnTo>
                    <a:pt x="413207" y="131927"/>
                  </a:lnTo>
                  <a:lnTo>
                    <a:pt x="413207" y="55346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6" name="object 8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17641" y="4148732"/>
              <a:ext cx="85894" cy="103032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640472" y="4149638"/>
              <a:ext cx="86796" cy="102227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1807184" y="4260595"/>
              <a:ext cx="413384" cy="301625"/>
            </a:xfrm>
            <a:custGeom>
              <a:avLst/>
              <a:gdLst/>
              <a:ahLst/>
              <a:cxnLst/>
              <a:rect l="l" t="t" r="r" b="b"/>
              <a:pathLst>
                <a:path w="413385" h="301625">
                  <a:moveTo>
                    <a:pt x="240360" y="122593"/>
                  </a:moveTo>
                  <a:lnTo>
                    <a:pt x="239661" y="120434"/>
                  </a:lnTo>
                  <a:lnTo>
                    <a:pt x="237985" y="118592"/>
                  </a:lnTo>
                  <a:lnTo>
                    <a:pt x="212407" y="80403"/>
                  </a:lnTo>
                  <a:lnTo>
                    <a:pt x="186499" y="42519"/>
                  </a:lnTo>
                  <a:lnTo>
                    <a:pt x="155714" y="11404"/>
                  </a:lnTo>
                  <a:lnTo>
                    <a:pt x="116370" y="393"/>
                  </a:lnTo>
                  <a:lnTo>
                    <a:pt x="57061" y="406"/>
                  </a:lnTo>
                  <a:lnTo>
                    <a:pt x="53340" y="787"/>
                  </a:lnTo>
                  <a:lnTo>
                    <a:pt x="49657" y="1549"/>
                  </a:lnTo>
                  <a:lnTo>
                    <a:pt x="42570" y="2819"/>
                  </a:lnTo>
                  <a:lnTo>
                    <a:pt x="9067" y="28460"/>
                  </a:lnTo>
                  <a:lnTo>
                    <a:pt x="0" y="55346"/>
                  </a:lnTo>
                  <a:lnTo>
                    <a:pt x="215" y="62547"/>
                  </a:lnTo>
                  <a:lnTo>
                    <a:pt x="393" y="110401"/>
                  </a:lnTo>
                  <a:lnTo>
                    <a:pt x="215" y="126365"/>
                  </a:lnTo>
                  <a:lnTo>
                    <a:pt x="266" y="131102"/>
                  </a:lnTo>
                  <a:lnTo>
                    <a:pt x="1016" y="135737"/>
                  </a:lnTo>
                  <a:lnTo>
                    <a:pt x="26555" y="167957"/>
                  </a:lnTo>
                  <a:lnTo>
                    <a:pt x="32296" y="169824"/>
                  </a:lnTo>
                  <a:lnTo>
                    <a:pt x="33312" y="170510"/>
                  </a:lnTo>
                  <a:lnTo>
                    <a:pt x="34798" y="172656"/>
                  </a:lnTo>
                  <a:lnTo>
                    <a:pt x="35064" y="173850"/>
                  </a:lnTo>
                  <a:lnTo>
                    <a:pt x="34886" y="175145"/>
                  </a:lnTo>
                  <a:lnTo>
                    <a:pt x="34886" y="301218"/>
                  </a:lnTo>
                  <a:lnTo>
                    <a:pt x="51409" y="301218"/>
                  </a:lnTo>
                  <a:lnTo>
                    <a:pt x="51409" y="74866"/>
                  </a:lnTo>
                  <a:lnTo>
                    <a:pt x="51562" y="73748"/>
                  </a:lnTo>
                  <a:lnTo>
                    <a:pt x="51562" y="72631"/>
                  </a:lnTo>
                  <a:lnTo>
                    <a:pt x="51409" y="71513"/>
                  </a:lnTo>
                  <a:lnTo>
                    <a:pt x="51104" y="70662"/>
                  </a:lnTo>
                  <a:lnTo>
                    <a:pt x="50152" y="69456"/>
                  </a:lnTo>
                  <a:lnTo>
                    <a:pt x="34886" y="69456"/>
                  </a:lnTo>
                  <a:lnTo>
                    <a:pt x="34886" y="152755"/>
                  </a:lnTo>
                  <a:lnTo>
                    <a:pt x="29959" y="150977"/>
                  </a:lnTo>
                  <a:lnTo>
                    <a:pt x="25908" y="148018"/>
                  </a:lnTo>
                  <a:lnTo>
                    <a:pt x="19545" y="139712"/>
                  </a:lnTo>
                  <a:lnTo>
                    <a:pt x="17729" y="135026"/>
                  </a:lnTo>
                  <a:lnTo>
                    <a:pt x="17297" y="129819"/>
                  </a:lnTo>
                  <a:lnTo>
                    <a:pt x="17310" y="55956"/>
                  </a:lnTo>
                  <a:lnTo>
                    <a:pt x="41186" y="21653"/>
                  </a:lnTo>
                  <a:lnTo>
                    <a:pt x="55841" y="17310"/>
                  </a:lnTo>
                  <a:lnTo>
                    <a:pt x="124066" y="17348"/>
                  </a:lnTo>
                  <a:lnTo>
                    <a:pt x="163804" y="40513"/>
                  </a:lnTo>
                  <a:lnTo>
                    <a:pt x="191363" y="78346"/>
                  </a:lnTo>
                  <a:lnTo>
                    <a:pt x="220256" y="121551"/>
                  </a:lnTo>
                  <a:lnTo>
                    <a:pt x="220408" y="122720"/>
                  </a:lnTo>
                  <a:lnTo>
                    <a:pt x="220002" y="123952"/>
                  </a:lnTo>
                  <a:lnTo>
                    <a:pt x="182727" y="112712"/>
                  </a:lnTo>
                  <a:lnTo>
                    <a:pt x="170408" y="99695"/>
                  </a:lnTo>
                  <a:lnTo>
                    <a:pt x="145618" y="73774"/>
                  </a:lnTo>
                  <a:lnTo>
                    <a:pt x="143878" y="71805"/>
                  </a:lnTo>
                  <a:lnTo>
                    <a:pt x="141732" y="70446"/>
                  </a:lnTo>
                  <a:lnTo>
                    <a:pt x="139217" y="69710"/>
                  </a:lnTo>
                  <a:lnTo>
                    <a:pt x="133451" y="68656"/>
                  </a:lnTo>
                  <a:lnTo>
                    <a:pt x="129641" y="72872"/>
                  </a:lnTo>
                  <a:lnTo>
                    <a:pt x="129641" y="301307"/>
                  </a:lnTo>
                  <a:lnTo>
                    <a:pt x="146431" y="301167"/>
                  </a:lnTo>
                  <a:lnTo>
                    <a:pt x="146329" y="300062"/>
                  </a:lnTo>
                  <a:lnTo>
                    <a:pt x="146075" y="298958"/>
                  </a:lnTo>
                  <a:lnTo>
                    <a:pt x="146075" y="101917"/>
                  </a:lnTo>
                  <a:lnTo>
                    <a:pt x="146329" y="100812"/>
                  </a:lnTo>
                  <a:lnTo>
                    <a:pt x="146329" y="99669"/>
                  </a:lnTo>
                  <a:lnTo>
                    <a:pt x="147472" y="99161"/>
                  </a:lnTo>
                  <a:lnTo>
                    <a:pt x="149047" y="101384"/>
                  </a:lnTo>
                  <a:lnTo>
                    <a:pt x="158191" y="111252"/>
                  </a:lnTo>
                  <a:lnTo>
                    <a:pt x="182994" y="137477"/>
                  </a:lnTo>
                  <a:lnTo>
                    <a:pt x="185839" y="140868"/>
                  </a:lnTo>
                  <a:lnTo>
                    <a:pt x="189255" y="143510"/>
                  </a:lnTo>
                  <a:lnTo>
                    <a:pt x="197243" y="147307"/>
                  </a:lnTo>
                  <a:lnTo>
                    <a:pt x="201447" y="148297"/>
                  </a:lnTo>
                  <a:lnTo>
                    <a:pt x="210286" y="148450"/>
                  </a:lnTo>
                  <a:lnTo>
                    <a:pt x="214528" y="147612"/>
                  </a:lnTo>
                  <a:lnTo>
                    <a:pt x="222643" y="144081"/>
                  </a:lnTo>
                  <a:lnTo>
                    <a:pt x="226148" y="141566"/>
                  </a:lnTo>
                  <a:lnTo>
                    <a:pt x="229120" y="138277"/>
                  </a:lnTo>
                  <a:lnTo>
                    <a:pt x="236626" y="130911"/>
                  </a:lnTo>
                  <a:lnTo>
                    <a:pt x="238671" y="129489"/>
                  </a:lnTo>
                  <a:lnTo>
                    <a:pt x="239814" y="127533"/>
                  </a:lnTo>
                  <a:lnTo>
                    <a:pt x="240360" y="122593"/>
                  </a:lnTo>
                  <a:close/>
                </a:path>
                <a:path w="413385" h="301625">
                  <a:moveTo>
                    <a:pt x="413232" y="55333"/>
                  </a:moveTo>
                  <a:lnTo>
                    <a:pt x="412877" y="54546"/>
                  </a:lnTo>
                  <a:lnTo>
                    <a:pt x="412610" y="53733"/>
                  </a:lnTo>
                  <a:lnTo>
                    <a:pt x="411454" y="45567"/>
                  </a:lnTo>
                  <a:lnTo>
                    <a:pt x="409219" y="38658"/>
                  </a:lnTo>
                  <a:lnTo>
                    <a:pt x="380377" y="6502"/>
                  </a:lnTo>
                  <a:lnTo>
                    <a:pt x="359410" y="0"/>
                  </a:lnTo>
                  <a:lnTo>
                    <a:pt x="289953" y="0"/>
                  </a:lnTo>
                  <a:lnTo>
                    <a:pt x="252704" y="15773"/>
                  </a:lnTo>
                  <a:lnTo>
                    <a:pt x="228473" y="46697"/>
                  </a:lnTo>
                  <a:lnTo>
                    <a:pt x="217805" y="63055"/>
                  </a:lnTo>
                  <a:lnTo>
                    <a:pt x="217805" y="63957"/>
                  </a:lnTo>
                  <a:lnTo>
                    <a:pt x="230822" y="72872"/>
                  </a:lnTo>
                  <a:lnTo>
                    <a:pt x="232422" y="70815"/>
                  </a:lnTo>
                  <a:lnTo>
                    <a:pt x="244373" y="52743"/>
                  </a:lnTo>
                  <a:lnTo>
                    <a:pt x="252666" y="40932"/>
                  </a:lnTo>
                  <a:lnTo>
                    <a:pt x="284340" y="17564"/>
                  </a:lnTo>
                  <a:lnTo>
                    <a:pt x="292874" y="16725"/>
                  </a:lnTo>
                  <a:lnTo>
                    <a:pt x="355193" y="16738"/>
                  </a:lnTo>
                  <a:lnTo>
                    <a:pt x="389394" y="36791"/>
                  </a:lnTo>
                  <a:lnTo>
                    <a:pt x="396367" y="56451"/>
                  </a:lnTo>
                  <a:lnTo>
                    <a:pt x="396024" y="78066"/>
                  </a:lnTo>
                  <a:lnTo>
                    <a:pt x="395935" y="94348"/>
                  </a:lnTo>
                  <a:lnTo>
                    <a:pt x="396024" y="110617"/>
                  </a:lnTo>
                  <a:lnTo>
                    <a:pt x="396303" y="126860"/>
                  </a:lnTo>
                  <a:lnTo>
                    <a:pt x="396036" y="133197"/>
                  </a:lnTo>
                  <a:lnTo>
                    <a:pt x="370166" y="154965"/>
                  </a:lnTo>
                  <a:lnTo>
                    <a:pt x="369862" y="153111"/>
                  </a:lnTo>
                  <a:lnTo>
                    <a:pt x="369862" y="71513"/>
                  </a:lnTo>
                  <a:lnTo>
                    <a:pt x="368960" y="69456"/>
                  </a:lnTo>
                  <a:lnTo>
                    <a:pt x="353390" y="69456"/>
                  </a:lnTo>
                  <a:lnTo>
                    <a:pt x="353390" y="301307"/>
                  </a:lnTo>
                  <a:lnTo>
                    <a:pt x="369862" y="301015"/>
                  </a:lnTo>
                  <a:lnTo>
                    <a:pt x="369862" y="171742"/>
                  </a:lnTo>
                  <a:lnTo>
                    <a:pt x="376529" y="170929"/>
                  </a:lnTo>
                  <a:lnTo>
                    <a:pt x="410210" y="142290"/>
                  </a:lnTo>
                  <a:lnTo>
                    <a:pt x="412661" y="133019"/>
                  </a:lnTo>
                  <a:lnTo>
                    <a:pt x="413232" y="131914"/>
                  </a:lnTo>
                  <a:lnTo>
                    <a:pt x="413232" y="55333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9" name="object 8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696069" y="3637846"/>
              <a:ext cx="849157" cy="418229"/>
            </a:xfrm>
            <a:prstGeom prst="rect">
              <a:avLst/>
            </a:prstGeom>
          </p:spPr>
        </p:pic>
        <p:sp>
          <p:nvSpPr>
            <p:cNvPr id="90" name="object 90"/>
            <p:cNvSpPr/>
            <p:nvPr/>
          </p:nvSpPr>
          <p:spPr>
            <a:xfrm>
              <a:off x="1894001" y="4329620"/>
              <a:ext cx="240665" cy="232410"/>
            </a:xfrm>
            <a:custGeom>
              <a:avLst/>
              <a:gdLst/>
              <a:ahLst/>
              <a:cxnLst/>
              <a:rect l="l" t="t" r="r" b="b"/>
              <a:pathLst>
                <a:path w="240664" h="232410">
                  <a:moveTo>
                    <a:pt x="16433" y="95250"/>
                  </a:moveTo>
                  <a:lnTo>
                    <a:pt x="0" y="95250"/>
                  </a:lnTo>
                  <a:lnTo>
                    <a:pt x="0" y="232283"/>
                  </a:lnTo>
                  <a:lnTo>
                    <a:pt x="16433" y="232283"/>
                  </a:lnTo>
                  <a:lnTo>
                    <a:pt x="16433" y="95250"/>
                  </a:lnTo>
                  <a:close/>
                </a:path>
                <a:path w="240664" h="232410">
                  <a:moveTo>
                    <a:pt x="188417" y="7531"/>
                  </a:moveTo>
                  <a:lnTo>
                    <a:pt x="187998" y="5702"/>
                  </a:lnTo>
                  <a:lnTo>
                    <a:pt x="185851" y="2362"/>
                  </a:lnTo>
                  <a:lnTo>
                    <a:pt x="184365" y="1231"/>
                  </a:lnTo>
                  <a:lnTo>
                    <a:pt x="180581" y="0"/>
                  </a:lnTo>
                  <a:lnTo>
                    <a:pt x="178714" y="63"/>
                  </a:lnTo>
                  <a:lnTo>
                    <a:pt x="175018" y="1524"/>
                  </a:lnTo>
                  <a:lnTo>
                    <a:pt x="173621" y="2755"/>
                  </a:lnTo>
                  <a:lnTo>
                    <a:pt x="172656" y="4495"/>
                  </a:lnTo>
                  <a:lnTo>
                    <a:pt x="168719" y="9575"/>
                  </a:lnTo>
                  <a:lnTo>
                    <a:pt x="147764" y="37655"/>
                  </a:lnTo>
                  <a:lnTo>
                    <a:pt x="160985" y="47663"/>
                  </a:lnTo>
                  <a:lnTo>
                    <a:pt x="171005" y="34848"/>
                  </a:lnTo>
                  <a:lnTo>
                    <a:pt x="171958" y="35344"/>
                  </a:lnTo>
                  <a:lnTo>
                    <a:pt x="171958" y="232283"/>
                  </a:lnTo>
                  <a:lnTo>
                    <a:pt x="188175" y="232143"/>
                  </a:lnTo>
                  <a:lnTo>
                    <a:pt x="188175" y="9499"/>
                  </a:lnTo>
                  <a:lnTo>
                    <a:pt x="188417" y="7531"/>
                  </a:lnTo>
                  <a:close/>
                </a:path>
                <a:path w="240664" h="232410">
                  <a:moveTo>
                    <a:pt x="240271" y="95250"/>
                  </a:moveTo>
                  <a:lnTo>
                    <a:pt x="223748" y="95250"/>
                  </a:lnTo>
                  <a:lnTo>
                    <a:pt x="223748" y="232283"/>
                  </a:lnTo>
                  <a:lnTo>
                    <a:pt x="240271" y="232283"/>
                  </a:lnTo>
                  <a:lnTo>
                    <a:pt x="240271" y="95250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1" name="object 9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859522" y="4148733"/>
              <a:ext cx="85979" cy="103031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082489" y="4149638"/>
              <a:ext cx="86646" cy="102227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2249233" y="4260989"/>
              <a:ext cx="413384" cy="300990"/>
            </a:xfrm>
            <a:custGeom>
              <a:avLst/>
              <a:gdLst/>
              <a:ahLst/>
              <a:cxnLst/>
              <a:rect l="l" t="t" r="r" b="b"/>
              <a:pathLst>
                <a:path w="413385" h="300989">
                  <a:moveTo>
                    <a:pt x="103314" y="163880"/>
                  </a:moveTo>
                  <a:lnTo>
                    <a:pt x="86944" y="163880"/>
                  </a:lnTo>
                  <a:lnTo>
                    <a:pt x="86944" y="300913"/>
                  </a:lnTo>
                  <a:lnTo>
                    <a:pt x="103314" y="300913"/>
                  </a:lnTo>
                  <a:lnTo>
                    <a:pt x="103314" y="163880"/>
                  </a:lnTo>
                  <a:close/>
                </a:path>
                <a:path w="413385" h="300989">
                  <a:moveTo>
                    <a:pt x="240766" y="122262"/>
                  </a:moveTo>
                  <a:lnTo>
                    <a:pt x="240068" y="120103"/>
                  </a:lnTo>
                  <a:lnTo>
                    <a:pt x="238404" y="118249"/>
                  </a:lnTo>
                  <a:lnTo>
                    <a:pt x="212801" y="80060"/>
                  </a:lnTo>
                  <a:lnTo>
                    <a:pt x="186867" y="42176"/>
                  </a:lnTo>
                  <a:lnTo>
                    <a:pt x="156197" y="10960"/>
                  </a:lnTo>
                  <a:lnTo>
                    <a:pt x="116344" y="0"/>
                  </a:lnTo>
                  <a:lnTo>
                    <a:pt x="57048" y="0"/>
                  </a:lnTo>
                  <a:lnTo>
                    <a:pt x="53340" y="393"/>
                  </a:lnTo>
                  <a:lnTo>
                    <a:pt x="49669" y="1155"/>
                  </a:lnTo>
                  <a:lnTo>
                    <a:pt x="42595" y="2451"/>
                  </a:lnTo>
                  <a:lnTo>
                    <a:pt x="9131" y="28105"/>
                  </a:lnTo>
                  <a:lnTo>
                    <a:pt x="0" y="54952"/>
                  </a:lnTo>
                  <a:lnTo>
                    <a:pt x="190" y="62153"/>
                  </a:lnTo>
                  <a:lnTo>
                    <a:pt x="355" y="110007"/>
                  </a:lnTo>
                  <a:lnTo>
                    <a:pt x="190" y="125971"/>
                  </a:lnTo>
                  <a:lnTo>
                    <a:pt x="241" y="130708"/>
                  </a:lnTo>
                  <a:lnTo>
                    <a:pt x="1003" y="135331"/>
                  </a:lnTo>
                  <a:lnTo>
                    <a:pt x="26530" y="167551"/>
                  </a:lnTo>
                  <a:lnTo>
                    <a:pt x="32270" y="169430"/>
                  </a:lnTo>
                  <a:lnTo>
                    <a:pt x="33274" y="170116"/>
                  </a:lnTo>
                  <a:lnTo>
                    <a:pt x="34759" y="172262"/>
                  </a:lnTo>
                  <a:lnTo>
                    <a:pt x="35039" y="173456"/>
                  </a:lnTo>
                  <a:lnTo>
                    <a:pt x="34848" y="174752"/>
                  </a:lnTo>
                  <a:lnTo>
                    <a:pt x="34848" y="300824"/>
                  </a:lnTo>
                  <a:lnTo>
                    <a:pt x="51384" y="300824"/>
                  </a:lnTo>
                  <a:lnTo>
                    <a:pt x="51384" y="74472"/>
                  </a:lnTo>
                  <a:lnTo>
                    <a:pt x="51562" y="73355"/>
                  </a:lnTo>
                  <a:lnTo>
                    <a:pt x="51562" y="72237"/>
                  </a:lnTo>
                  <a:lnTo>
                    <a:pt x="51384" y="71120"/>
                  </a:lnTo>
                  <a:lnTo>
                    <a:pt x="51079" y="70269"/>
                  </a:lnTo>
                  <a:lnTo>
                    <a:pt x="50126" y="69062"/>
                  </a:lnTo>
                  <a:lnTo>
                    <a:pt x="34848" y="69062"/>
                  </a:lnTo>
                  <a:lnTo>
                    <a:pt x="34848" y="152107"/>
                  </a:lnTo>
                  <a:lnTo>
                    <a:pt x="29933" y="150342"/>
                  </a:lnTo>
                  <a:lnTo>
                    <a:pt x="25882" y="147370"/>
                  </a:lnTo>
                  <a:lnTo>
                    <a:pt x="19507" y="139065"/>
                  </a:lnTo>
                  <a:lnTo>
                    <a:pt x="17703" y="134378"/>
                  </a:lnTo>
                  <a:lnTo>
                    <a:pt x="17272" y="129171"/>
                  </a:lnTo>
                  <a:lnTo>
                    <a:pt x="17284" y="55308"/>
                  </a:lnTo>
                  <a:lnTo>
                    <a:pt x="41186" y="20993"/>
                  </a:lnTo>
                  <a:lnTo>
                    <a:pt x="55854" y="16662"/>
                  </a:lnTo>
                  <a:lnTo>
                    <a:pt x="124028" y="16700"/>
                  </a:lnTo>
                  <a:lnTo>
                    <a:pt x="163817" y="39865"/>
                  </a:lnTo>
                  <a:lnTo>
                    <a:pt x="191363" y="77698"/>
                  </a:lnTo>
                  <a:lnTo>
                    <a:pt x="219519" y="119811"/>
                  </a:lnTo>
                  <a:lnTo>
                    <a:pt x="220522" y="122656"/>
                  </a:lnTo>
                  <a:lnTo>
                    <a:pt x="219976" y="123317"/>
                  </a:lnTo>
                  <a:lnTo>
                    <a:pt x="182702" y="112064"/>
                  </a:lnTo>
                  <a:lnTo>
                    <a:pt x="170395" y="99047"/>
                  </a:lnTo>
                  <a:lnTo>
                    <a:pt x="145592" y="73126"/>
                  </a:lnTo>
                  <a:lnTo>
                    <a:pt x="143852" y="71145"/>
                  </a:lnTo>
                  <a:lnTo>
                    <a:pt x="141706" y="69799"/>
                  </a:lnTo>
                  <a:lnTo>
                    <a:pt x="139179" y="69062"/>
                  </a:lnTo>
                  <a:lnTo>
                    <a:pt x="133464" y="68021"/>
                  </a:lnTo>
                  <a:lnTo>
                    <a:pt x="129616" y="72224"/>
                  </a:lnTo>
                  <a:lnTo>
                    <a:pt x="129616" y="300913"/>
                  </a:lnTo>
                  <a:lnTo>
                    <a:pt x="146850" y="300824"/>
                  </a:lnTo>
                  <a:lnTo>
                    <a:pt x="146532" y="298627"/>
                  </a:lnTo>
                  <a:lnTo>
                    <a:pt x="146494" y="101574"/>
                  </a:lnTo>
                  <a:lnTo>
                    <a:pt x="146748" y="100469"/>
                  </a:lnTo>
                  <a:lnTo>
                    <a:pt x="146748" y="99314"/>
                  </a:lnTo>
                  <a:lnTo>
                    <a:pt x="147840" y="98818"/>
                  </a:lnTo>
                  <a:lnTo>
                    <a:pt x="148602" y="99949"/>
                  </a:lnTo>
                  <a:lnTo>
                    <a:pt x="150304" y="102069"/>
                  </a:lnTo>
                  <a:lnTo>
                    <a:pt x="183362" y="137134"/>
                  </a:lnTo>
                  <a:lnTo>
                    <a:pt x="186220" y="140512"/>
                  </a:lnTo>
                  <a:lnTo>
                    <a:pt x="189636" y="143154"/>
                  </a:lnTo>
                  <a:lnTo>
                    <a:pt x="197637" y="146939"/>
                  </a:lnTo>
                  <a:lnTo>
                    <a:pt x="201841" y="147929"/>
                  </a:lnTo>
                  <a:lnTo>
                    <a:pt x="210693" y="148082"/>
                  </a:lnTo>
                  <a:lnTo>
                    <a:pt x="214934" y="147243"/>
                  </a:lnTo>
                  <a:lnTo>
                    <a:pt x="223050" y="143725"/>
                  </a:lnTo>
                  <a:lnTo>
                    <a:pt x="226568" y="141211"/>
                  </a:lnTo>
                  <a:lnTo>
                    <a:pt x="229539" y="137934"/>
                  </a:lnTo>
                  <a:lnTo>
                    <a:pt x="236994" y="130568"/>
                  </a:lnTo>
                  <a:lnTo>
                    <a:pt x="239039" y="129146"/>
                  </a:lnTo>
                  <a:lnTo>
                    <a:pt x="240207" y="127203"/>
                  </a:lnTo>
                  <a:lnTo>
                    <a:pt x="240766" y="122262"/>
                  </a:lnTo>
                  <a:close/>
                </a:path>
                <a:path w="413385" h="300989">
                  <a:moveTo>
                    <a:pt x="275336" y="76136"/>
                  </a:moveTo>
                  <a:lnTo>
                    <a:pt x="274929" y="74295"/>
                  </a:lnTo>
                  <a:lnTo>
                    <a:pt x="272770" y="70904"/>
                  </a:lnTo>
                  <a:lnTo>
                    <a:pt x="271284" y="69735"/>
                  </a:lnTo>
                  <a:lnTo>
                    <a:pt x="267449" y="68516"/>
                  </a:lnTo>
                  <a:lnTo>
                    <a:pt x="265569" y="68580"/>
                  </a:lnTo>
                  <a:lnTo>
                    <a:pt x="261835" y="70091"/>
                  </a:lnTo>
                  <a:lnTo>
                    <a:pt x="260438" y="71348"/>
                  </a:lnTo>
                  <a:lnTo>
                    <a:pt x="259486" y="73126"/>
                  </a:lnTo>
                  <a:lnTo>
                    <a:pt x="255562" y="78206"/>
                  </a:lnTo>
                  <a:lnTo>
                    <a:pt x="234594" y="106286"/>
                  </a:lnTo>
                  <a:lnTo>
                    <a:pt x="247815" y="116293"/>
                  </a:lnTo>
                  <a:lnTo>
                    <a:pt x="257835" y="103479"/>
                  </a:lnTo>
                  <a:lnTo>
                    <a:pt x="258737" y="103974"/>
                  </a:lnTo>
                  <a:lnTo>
                    <a:pt x="258737" y="300913"/>
                  </a:lnTo>
                  <a:lnTo>
                    <a:pt x="275069" y="300774"/>
                  </a:lnTo>
                  <a:lnTo>
                    <a:pt x="275069" y="78130"/>
                  </a:lnTo>
                  <a:lnTo>
                    <a:pt x="275336" y="76136"/>
                  </a:lnTo>
                  <a:close/>
                </a:path>
                <a:path w="413385" h="300989">
                  <a:moveTo>
                    <a:pt x="327050" y="163880"/>
                  </a:moveTo>
                  <a:lnTo>
                    <a:pt x="310578" y="163880"/>
                  </a:lnTo>
                  <a:lnTo>
                    <a:pt x="310578" y="300913"/>
                  </a:lnTo>
                  <a:lnTo>
                    <a:pt x="327050" y="300913"/>
                  </a:lnTo>
                  <a:lnTo>
                    <a:pt x="327050" y="163880"/>
                  </a:lnTo>
                  <a:close/>
                </a:path>
                <a:path w="413385" h="300989">
                  <a:moveTo>
                    <a:pt x="413308" y="55397"/>
                  </a:moveTo>
                  <a:lnTo>
                    <a:pt x="412965" y="54597"/>
                  </a:lnTo>
                  <a:lnTo>
                    <a:pt x="412508" y="52933"/>
                  </a:lnTo>
                  <a:lnTo>
                    <a:pt x="411530" y="45631"/>
                  </a:lnTo>
                  <a:lnTo>
                    <a:pt x="409308" y="38722"/>
                  </a:lnTo>
                  <a:lnTo>
                    <a:pt x="380542" y="6565"/>
                  </a:lnTo>
                  <a:lnTo>
                    <a:pt x="290207" y="12"/>
                  </a:lnTo>
                  <a:lnTo>
                    <a:pt x="286346" y="393"/>
                  </a:lnTo>
                  <a:lnTo>
                    <a:pt x="248094" y="20294"/>
                  </a:lnTo>
                  <a:lnTo>
                    <a:pt x="218020" y="63055"/>
                  </a:lnTo>
                  <a:lnTo>
                    <a:pt x="218020" y="63957"/>
                  </a:lnTo>
                  <a:lnTo>
                    <a:pt x="230987" y="72872"/>
                  </a:lnTo>
                  <a:lnTo>
                    <a:pt x="231889" y="71666"/>
                  </a:lnTo>
                  <a:lnTo>
                    <a:pt x="232638" y="70815"/>
                  </a:lnTo>
                  <a:lnTo>
                    <a:pt x="257505" y="35090"/>
                  </a:lnTo>
                  <a:lnTo>
                    <a:pt x="292900" y="16725"/>
                  </a:lnTo>
                  <a:lnTo>
                    <a:pt x="355180" y="16738"/>
                  </a:lnTo>
                  <a:lnTo>
                    <a:pt x="389382" y="36817"/>
                  </a:lnTo>
                  <a:lnTo>
                    <a:pt x="396341" y="56464"/>
                  </a:lnTo>
                  <a:lnTo>
                    <a:pt x="395960" y="78066"/>
                  </a:lnTo>
                  <a:lnTo>
                    <a:pt x="395846" y="94361"/>
                  </a:lnTo>
                  <a:lnTo>
                    <a:pt x="395960" y="110629"/>
                  </a:lnTo>
                  <a:lnTo>
                    <a:pt x="396278" y="126873"/>
                  </a:lnTo>
                  <a:lnTo>
                    <a:pt x="395998" y="133210"/>
                  </a:lnTo>
                  <a:lnTo>
                    <a:pt x="370128" y="154965"/>
                  </a:lnTo>
                  <a:lnTo>
                    <a:pt x="369836" y="153111"/>
                  </a:lnTo>
                  <a:lnTo>
                    <a:pt x="369836" y="71120"/>
                  </a:lnTo>
                  <a:lnTo>
                    <a:pt x="368935" y="69062"/>
                  </a:lnTo>
                  <a:lnTo>
                    <a:pt x="353352" y="69062"/>
                  </a:lnTo>
                  <a:lnTo>
                    <a:pt x="353352" y="300913"/>
                  </a:lnTo>
                  <a:lnTo>
                    <a:pt x="369925" y="300913"/>
                  </a:lnTo>
                  <a:lnTo>
                    <a:pt x="369925" y="171792"/>
                  </a:lnTo>
                  <a:lnTo>
                    <a:pt x="376593" y="170980"/>
                  </a:lnTo>
                  <a:lnTo>
                    <a:pt x="410298" y="142354"/>
                  </a:lnTo>
                  <a:lnTo>
                    <a:pt x="412737" y="133083"/>
                  </a:lnTo>
                  <a:lnTo>
                    <a:pt x="413308" y="131978"/>
                  </a:lnTo>
                  <a:lnTo>
                    <a:pt x="413308" y="55397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4" name="object 94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524556" y="4149638"/>
              <a:ext cx="86671" cy="10222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301718" y="4148732"/>
              <a:ext cx="85900" cy="103032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691060" y="4143724"/>
              <a:ext cx="849157" cy="418229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3824861" y="2200235"/>
              <a:ext cx="2534920" cy="2369756"/>
            </a:xfrm>
            <a:custGeom>
              <a:avLst/>
              <a:gdLst/>
              <a:ahLst/>
              <a:cxnLst/>
              <a:rect l="l" t="t" r="r" b="b"/>
              <a:pathLst>
                <a:path w="2534920" h="2359025">
                  <a:moveTo>
                    <a:pt x="2534747" y="2358491"/>
                  </a:moveTo>
                  <a:lnTo>
                    <a:pt x="0" y="2358491"/>
                  </a:lnTo>
                  <a:lnTo>
                    <a:pt x="0" y="0"/>
                  </a:lnTo>
                  <a:lnTo>
                    <a:pt x="2534747" y="0"/>
                  </a:lnTo>
                  <a:lnTo>
                    <a:pt x="2534747" y="2358491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object 103"/>
            <p:cNvSpPr/>
            <p:nvPr/>
          </p:nvSpPr>
          <p:spPr>
            <a:xfrm>
              <a:off x="6725464" y="2763445"/>
              <a:ext cx="1398120" cy="317085"/>
            </a:xfrm>
            <a:custGeom>
              <a:avLst/>
              <a:gdLst/>
              <a:ahLst/>
              <a:cxnLst/>
              <a:rect l="l" t="t" r="r" b="b"/>
              <a:pathLst>
                <a:path w="1719579" h="146685">
                  <a:moveTo>
                    <a:pt x="132003" y="51142"/>
                  </a:moveTo>
                  <a:lnTo>
                    <a:pt x="109982" y="14097"/>
                  </a:lnTo>
                  <a:lnTo>
                    <a:pt x="83591" y="4483"/>
                  </a:lnTo>
                  <a:lnTo>
                    <a:pt x="83591" y="53848"/>
                  </a:lnTo>
                  <a:lnTo>
                    <a:pt x="83591" y="58343"/>
                  </a:lnTo>
                  <a:lnTo>
                    <a:pt x="69761" y="72974"/>
                  </a:lnTo>
                  <a:lnTo>
                    <a:pt x="64414" y="72567"/>
                  </a:lnTo>
                  <a:lnTo>
                    <a:pt x="47180" y="72567"/>
                  </a:lnTo>
                  <a:lnTo>
                    <a:pt x="47180" y="39662"/>
                  </a:lnTo>
                  <a:lnTo>
                    <a:pt x="64414" y="39662"/>
                  </a:lnTo>
                  <a:lnTo>
                    <a:pt x="69748" y="39281"/>
                  </a:lnTo>
                  <a:lnTo>
                    <a:pt x="83591" y="53848"/>
                  </a:lnTo>
                  <a:lnTo>
                    <a:pt x="83591" y="4483"/>
                  </a:lnTo>
                  <a:lnTo>
                    <a:pt x="76200" y="3467"/>
                  </a:lnTo>
                  <a:lnTo>
                    <a:pt x="67513" y="3200"/>
                  </a:lnTo>
                  <a:lnTo>
                    <a:pt x="0" y="3200"/>
                  </a:lnTo>
                  <a:lnTo>
                    <a:pt x="0" y="143446"/>
                  </a:lnTo>
                  <a:lnTo>
                    <a:pt x="47332" y="143446"/>
                  </a:lnTo>
                  <a:lnTo>
                    <a:pt x="47332" y="108991"/>
                  </a:lnTo>
                  <a:lnTo>
                    <a:pt x="67373" y="108991"/>
                  </a:lnTo>
                  <a:lnTo>
                    <a:pt x="105791" y="100634"/>
                  </a:lnTo>
                  <a:lnTo>
                    <a:pt x="129159" y="72974"/>
                  </a:lnTo>
                  <a:lnTo>
                    <a:pt x="131292" y="65900"/>
                  </a:lnTo>
                  <a:lnTo>
                    <a:pt x="132003" y="61048"/>
                  </a:lnTo>
                  <a:lnTo>
                    <a:pt x="132003" y="51142"/>
                  </a:lnTo>
                  <a:close/>
                </a:path>
                <a:path w="1719579" h="146685">
                  <a:moveTo>
                    <a:pt x="282917" y="51142"/>
                  </a:moveTo>
                  <a:lnTo>
                    <a:pt x="260883" y="14097"/>
                  </a:lnTo>
                  <a:lnTo>
                    <a:pt x="234505" y="4483"/>
                  </a:lnTo>
                  <a:lnTo>
                    <a:pt x="234505" y="53848"/>
                  </a:lnTo>
                  <a:lnTo>
                    <a:pt x="234505" y="58343"/>
                  </a:lnTo>
                  <a:lnTo>
                    <a:pt x="220649" y="72986"/>
                  </a:lnTo>
                  <a:lnTo>
                    <a:pt x="215277" y="72567"/>
                  </a:lnTo>
                  <a:lnTo>
                    <a:pt x="198043" y="72567"/>
                  </a:lnTo>
                  <a:lnTo>
                    <a:pt x="198043" y="39662"/>
                  </a:lnTo>
                  <a:lnTo>
                    <a:pt x="215277" y="39662"/>
                  </a:lnTo>
                  <a:lnTo>
                    <a:pt x="220624" y="39268"/>
                  </a:lnTo>
                  <a:lnTo>
                    <a:pt x="234505" y="53848"/>
                  </a:lnTo>
                  <a:lnTo>
                    <a:pt x="234505" y="4483"/>
                  </a:lnTo>
                  <a:lnTo>
                    <a:pt x="227037" y="3467"/>
                  </a:lnTo>
                  <a:lnTo>
                    <a:pt x="218325" y="3200"/>
                  </a:lnTo>
                  <a:lnTo>
                    <a:pt x="150812" y="3200"/>
                  </a:lnTo>
                  <a:lnTo>
                    <a:pt x="150812" y="143446"/>
                  </a:lnTo>
                  <a:lnTo>
                    <a:pt x="198247" y="143446"/>
                  </a:lnTo>
                  <a:lnTo>
                    <a:pt x="198247" y="108991"/>
                  </a:lnTo>
                  <a:lnTo>
                    <a:pt x="218274" y="108991"/>
                  </a:lnTo>
                  <a:lnTo>
                    <a:pt x="256705" y="100634"/>
                  </a:lnTo>
                  <a:lnTo>
                    <a:pt x="282194" y="65900"/>
                  </a:lnTo>
                  <a:lnTo>
                    <a:pt x="282917" y="61048"/>
                  </a:lnTo>
                  <a:lnTo>
                    <a:pt x="282917" y="51142"/>
                  </a:lnTo>
                  <a:close/>
                </a:path>
                <a:path w="1719579" h="146685">
                  <a:moveTo>
                    <a:pt x="448424" y="143446"/>
                  </a:moveTo>
                  <a:lnTo>
                    <a:pt x="437743" y="118999"/>
                  </a:lnTo>
                  <a:lnTo>
                    <a:pt x="422859" y="84950"/>
                  </a:lnTo>
                  <a:lnTo>
                    <a:pt x="407530" y="49885"/>
                  </a:lnTo>
                  <a:lnTo>
                    <a:pt x="387121" y="3200"/>
                  </a:lnTo>
                  <a:lnTo>
                    <a:pt x="377101" y="3200"/>
                  </a:lnTo>
                  <a:lnTo>
                    <a:pt x="377101" y="84950"/>
                  </a:lnTo>
                  <a:lnTo>
                    <a:pt x="349859" y="84950"/>
                  </a:lnTo>
                  <a:lnTo>
                    <a:pt x="363486" y="49885"/>
                  </a:lnTo>
                  <a:lnTo>
                    <a:pt x="377101" y="84950"/>
                  </a:lnTo>
                  <a:lnTo>
                    <a:pt x="377101" y="3200"/>
                  </a:lnTo>
                  <a:lnTo>
                    <a:pt x="340639" y="3200"/>
                  </a:lnTo>
                  <a:lnTo>
                    <a:pt x="279336" y="143446"/>
                  </a:lnTo>
                  <a:lnTo>
                    <a:pt x="327418" y="143446"/>
                  </a:lnTo>
                  <a:lnTo>
                    <a:pt x="336842" y="118999"/>
                  </a:lnTo>
                  <a:lnTo>
                    <a:pt x="390131" y="118999"/>
                  </a:lnTo>
                  <a:lnTo>
                    <a:pt x="399542" y="143446"/>
                  </a:lnTo>
                  <a:lnTo>
                    <a:pt x="448424" y="143446"/>
                  </a:lnTo>
                  <a:close/>
                </a:path>
                <a:path w="1719579" h="146685">
                  <a:moveTo>
                    <a:pt x="598284" y="3200"/>
                  </a:moveTo>
                  <a:lnTo>
                    <a:pt x="552208" y="3200"/>
                  </a:lnTo>
                  <a:lnTo>
                    <a:pt x="552208" y="66916"/>
                  </a:lnTo>
                  <a:lnTo>
                    <a:pt x="498919" y="3200"/>
                  </a:lnTo>
                  <a:lnTo>
                    <a:pt x="460044" y="3200"/>
                  </a:lnTo>
                  <a:lnTo>
                    <a:pt x="460044" y="143446"/>
                  </a:lnTo>
                  <a:lnTo>
                    <a:pt x="506133" y="143446"/>
                  </a:lnTo>
                  <a:lnTo>
                    <a:pt x="506133" y="79730"/>
                  </a:lnTo>
                  <a:lnTo>
                    <a:pt x="559422" y="143446"/>
                  </a:lnTo>
                  <a:lnTo>
                    <a:pt x="598284" y="143446"/>
                  </a:lnTo>
                  <a:lnTo>
                    <a:pt x="598284" y="3200"/>
                  </a:lnTo>
                  <a:close/>
                </a:path>
                <a:path w="1719579" h="146685">
                  <a:moveTo>
                    <a:pt x="672414" y="3200"/>
                  </a:moveTo>
                  <a:lnTo>
                    <a:pt x="625132" y="3200"/>
                  </a:lnTo>
                  <a:lnTo>
                    <a:pt x="625132" y="143446"/>
                  </a:lnTo>
                  <a:lnTo>
                    <a:pt x="672414" y="143446"/>
                  </a:lnTo>
                  <a:lnTo>
                    <a:pt x="672414" y="3200"/>
                  </a:lnTo>
                  <a:close/>
                </a:path>
                <a:path w="1719579" h="146685">
                  <a:moveTo>
                    <a:pt x="846124" y="143446"/>
                  </a:moveTo>
                  <a:lnTo>
                    <a:pt x="787222" y="64909"/>
                  </a:lnTo>
                  <a:lnTo>
                    <a:pt x="843318" y="3200"/>
                  </a:lnTo>
                  <a:lnTo>
                    <a:pt x="791819" y="3200"/>
                  </a:lnTo>
                  <a:lnTo>
                    <a:pt x="745744" y="54089"/>
                  </a:lnTo>
                  <a:lnTo>
                    <a:pt x="745744" y="3200"/>
                  </a:lnTo>
                  <a:lnTo>
                    <a:pt x="699262" y="3200"/>
                  </a:lnTo>
                  <a:lnTo>
                    <a:pt x="699262" y="143446"/>
                  </a:lnTo>
                  <a:lnTo>
                    <a:pt x="745744" y="143446"/>
                  </a:lnTo>
                  <a:lnTo>
                    <a:pt x="745744" y="108788"/>
                  </a:lnTo>
                  <a:lnTo>
                    <a:pt x="756361" y="96964"/>
                  </a:lnTo>
                  <a:lnTo>
                    <a:pt x="791425" y="143446"/>
                  </a:lnTo>
                  <a:lnTo>
                    <a:pt x="846124" y="143446"/>
                  </a:lnTo>
                  <a:close/>
                </a:path>
                <a:path w="1719579" h="146685">
                  <a:moveTo>
                    <a:pt x="903820" y="3200"/>
                  </a:moveTo>
                  <a:lnTo>
                    <a:pt x="856538" y="3200"/>
                  </a:lnTo>
                  <a:lnTo>
                    <a:pt x="856538" y="143446"/>
                  </a:lnTo>
                  <a:lnTo>
                    <a:pt x="903820" y="143446"/>
                  </a:lnTo>
                  <a:lnTo>
                    <a:pt x="903820" y="3200"/>
                  </a:lnTo>
                  <a:close/>
                </a:path>
                <a:path w="1719579" h="146685">
                  <a:moveTo>
                    <a:pt x="1065098" y="143243"/>
                  </a:moveTo>
                  <a:lnTo>
                    <a:pt x="1041234" y="108191"/>
                  </a:lnTo>
                  <a:lnTo>
                    <a:pt x="1035646" y="99974"/>
                  </a:lnTo>
                  <a:lnTo>
                    <a:pt x="1041527" y="96583"/>
                  </a:lnTo>
                  <a:lnTo>
                    <a:pt x="1046759" y="92481"/>
                  </a:lnTo>
                  <a:lnTo>
                    <a:pt x="1051344" y="87668"/>
                  </a:lnTo>
                  <a:lnTo>
                    <a:pt x="1055281" y="82143"/>
                  </a:lnTo>
                  <a:lnTo>
                    <a:pt x="1058392" y="75946"/>
                  </a:lnTo>
                  <a:lnTo>
                    <a:pt x="1059383" y="72999"/>
                  </a:lnTo>
                  <a:lnTo>
                    <a:pt x="1060564" y="69507"/>
                  </a:lnTo>
                  <a:lnTo>
                    <a:pt x="1061796" y="62826"/>
                  </a:lnTo>
                  <a:lnTo>
                    <a:pt x="1062088" y="55892"/>
                  </a:lnTo>
                  <a:lnTo>
                    <a:pt x="1062253" y="50952"/>
                  </a:lnTo>
                  <a:lnTo>
                    <a:pt x="1061681" y="46101"/>
                  </a:lnTo>
                  <a:lnTo>
                    <a:pt x="1040803" y="13817"/>
                  </a:lnTo>
                  <a:lnTo>
                    <a:pt x="1014412" y="4279"/>
                  </a:lnTo>
                  <a:lnTo>
                    <a:pt x="1014412" y="53886"/>
                  </a:lnTo>
                  <a:lnTo>
                    <a:pt x="1014412" y="58394"/>
                  </a:lnTo>
                  <a:lnTo>
                    <a:pt x="1000544" y="72999"/>
                  </a:lnTo>
                  <a:lnTo>
                    <a:pt x="995172" y="72567"/>
                  </a:lnTo>
                  <a:lnTo>
                    <a:pt x="977950" y="72567"/>
                  </a:lnTo>
                  <a:lnTo>
                    <a:pt x="977950" y="39662"/>
                  </a:lnTo>
                  <a:lnTo>
                    <a:pt x="995172" y="39662"/>
                  </a:lnTo>
                  <a:lnTo>
                    <a:pt x="1000531" y="39268"/>
                  </a:lnTo>
                  <a:lnTo>
                    <a:pt x="1005344" y="40703"/>
                  </a:lnTo>
                  <a:lnTo>
                    <a:pt x="1009599" y="43980"/>
                  </a:lnTo>
                  <a:lnTo>
                    <a:pt x="1011148" y="45669"/>
                  </a:lnTo>
                  <a:lnTo>
                    <a:pt x="1012329" y="47536"/>
                  </a:lnTo>
                  <a:lnTo>
                    <a:pt x="1013993" y="51714"/>
                  </a:lnTo>
                  <a:lnTo>
                    <a:pt x="1014412" y="53886"/>
                  </a:lnTo>
                  <a:lnTo>
                    <a:pt x="1014412" y="4279"/>
                  </a:lnTo>
                  <a:lnTo>
                    <a:pt x="1006906" y="3263"/>
                  </a:lnTo>
                  <a:lnTo>
                    <a:pt x="998181" y="2997"/>
                  </a:lnTo>
                  <a:lnTo>
                    <a:pt x="930668" y="2997"/>
                  </a:lnTo>
                  <a:lnTo>
                    <a:pt x="930668" y="143243"/>
                  </a:lnTo>
                  <a:lnTo>
                    <a:pt x="977950" y="143243"/>
                  </a:lnTo>
                  <a:lnTo>
                    <a:pt x="977950" y="108191"/>
                  </a:lnTo>
                  <a:lnTo>
                    <a:pt x="990765" y="108191"/>
                  </a:lnTo>
                  <a:lnTo>
                    <a:pt x="1014615" y="143243"/>
                  </a:lnTo>
                  <a:lnTo>
                    <a:pt x="1065098" y="143243"/>
                  </a:lnTo>
                  <a:close/>
                </a:path>
                <a:path w="1719579" h="146685">
                  <a:moveTo>
                    <a:pt x="1230782" y="143446"/>
                  </a:moveTo>
                  <a:lnTo>
                    <a:pt x="1171879" y="64909"/>
                  </a:lnTo>
                  <a:lnTo>
                    <a:pt x="1227975" y="3200"/>
                  </a:lnTo>
                  <a:lnTo>
                    <a:pt x="1176489" y="3200"/>
                  </a:lnTo>
                  <a:lnTo>
                    <a:pt x="1130414" y="54089"/>
                  </a:lnTo>
                  <a:lnTo>
                    <a:pt x="1130414" y="3200"/>
                  </a:lnTo>
                  <a:lnTo>
                    <a:pt x="1083932" y="3200"/>
                  </a:lnTo>
                  <a:lnTo>
                    <a:pt x="1083932" y="143446"/>
                  </a:lnTo>
                  <a:lnTo>
                    <a:pt x="1130414" y="143446"/>
                  </a:lnTo>
                  <a:lnTo>
                    <a:pt x="1130414" y="108788"/>
                  </a:lnTo>
                  <a:lnTo>
                    <a:pt x="1141031" y="96964"/>
                  </a:lnTo>
                  <a:lnTo>
                    <a:pt x="1176096" y="143446"/>
                  </a:lnTo>
                  <a:lnTo>
                    <a:pt x="1230782" y="143446"/>
                  </a:lnTo>
                  <a:close/>
                </a:path>
                <a:path w="1719579" h="146685">
                  <a:moveTo>
                    <a:pt x="1387957" y="143446"/>
                  </a:moveTo>
                  <a:lnTo>
                    <a:pt x="1329258" y="64909"/>
                  </a:lnTo>
                  <a:lnTo>
                    <a:pt x="1385354" y="3200"/>
                  </a:lnTo>
                  <a:lnTo>
                    <a:pt x="1333868" y="3200"/>
                  </a:lnTo>
                  <a:lnTo>
                    <a:pt x="1287780" y="54089"/>
                  </a:lnTo>
                  <a:lnTo>
                    <a:pt x="1287780" y="3200"/>
                  </a:lnTo>
                  <a:lnTo>
                    <a:pt x="1241209" y="3200"/>
                  </a:lnTo>
                  <a:lnTo>
                    <a:pt x="1241209" y="143446"/>
                  </a:lnTo>
                  <a:lnTo>
                    <a:pt x="1287780" y="143446"/>
                  </a:lnTo>
                  <a:lnTo>
                    <a:pt x="1287780" y="108788"/>
                  </a:lnTo>
                  <a:lnTo>
                    <a:pt x="1298308" y="96964"/>
                  </a:lnTo>
                  <a:lnTo>
                    <a:pt x="1333360" y="143446"/>
                  </a:lnTo>
                  <a:lnTo>
                    <a:pt x="1387957" y="143446"/>
                  </a:lnTo>
                  <a:close/>
                </a:path>
                <a:path w="1719579" h="146685">
                  <a:moveTo>
                    <a:pt x="1546656" y="66725"/>
                  </a:moveTo>
                  <a:lnTo>
                    <a:pt x="1545767" y="60236"/>
                  </a:lnTo>
                  <a:lnTo>
                    <a:pt x="1542186" y="47523"/>
                  </a:lnTo>
                  <a:lnTo>
                    <a:pt x="1539582" y="41529"/>
                  </a:lnTo>
                  <a:lnTo>
                    <a:pt x="1537550" y="38214"/>
                  </a:lnTo>
                  <a:lnTo>
                    <a:pt x="1532699" y="30251"/>
                  </a:lnTo>
                  <a:lnTo>
                    <a:pt x="1498422" y="5524"/>
                  </a:lnTo>
                  <a:lnTo>
                    <a:pt x="1498422" y="66725"/>
                  </a:lnTo>
                  <a:lnTo>
                    <a:pt x="1498422" y="79933"/>
                  </a:lnTo>
                  <a:lnTo>
                    <a:pt x="1483004" y="104025"/>
                  </a:lnTo>
                  <a:lnTo>
                    <a:pt x="1478203" y="106895"/>
                  </a:lnTo>
                  <a:lnTo>
                    <a:pt x="1472895" y="108331"/>
                  </a:lnTo>
                  <a:lnTo>
                    <a:pt x="1461503" y="108331"/>
                  </a:lnTo>
                  <a:lnTo>
                    <a:pt x="1435773" y="79933"/>
                  </a:lnTo>
                  <a:lnTo>
                    <a:pt x="1435760" y="66725"/>
                  </a:lnTo>
                  <a:lnTo>
                    <a:pt x="1437132" y="60655"/>
                  </a:lnTo>
                  <a:lnTo>
                    <a:pt x="1461503" y="38214"/>
                  </a:lnTo>
                  <a:lnTo>
                    <a:pt x="1472895" y="38214"/>
                  </a:lnTo>
                  <a:lnTo>
                    <a:pt x="1498422" y="66725"/>
                  </a:lnTo>
                  <a:lnTo>
                    <a:pt x="1498422" y="5524"/>
                  </a:lnTo>
                  <a:lnTo>
                    <a:pt x="1497901" y="5295"/>
                  </a:lnTo>
                  <a:lnTo>
                    <a:pt x="1487881" y="2349"/>
                  </a:lnTo>
                  <a:lnTo>
                    <a:pt x="1477568" y="584"/>
                  </a:lnTo>
                  <a:lnTo>
                    <a:pt x="1466989" y="0"/>
                  </a:lnTo>
                  <a:lnTo>
                    <a:pt x="1456423" y="584"/>
                  </a:lnTo>
                  <a:lnTo>
                    <a:pt x="1415097" y="16192"/>
                  </a:lnTo>
                  <a:lnTo>
                    <a:pt x="1391805" y="47523"/>
                  </a:lnTo>
                  <a:lnTo>
                    <a:pt x="1387335" y="66725"/>
                  </a:lnTo>
                  <a:lnTo>
                    <a:pt x="1387335" y="79933"/>
                  </a:lnTo>
                  <a:lnTo>
                    <a:pt x="1401292" y="116395"/>
                  </a:lnTo>
                  <a:lnTo>
                    <a:pt x="1436090" y="141351"/>
                  </a:lnTo>
                  <a:lnTo>
                    <a:pt x="1466989" y="146646"/>
                  </a:lnTo>
                  <a:lnTo>
                    <a:pt x="1477568" y="146062"/>
                  </a:lnTo>
                  <a:lnTo>
                    <a:pt x="1518894" y="130454"/>
                  </a:lnTo>
                  <a:lnTo>
                    <a:pt x="1537614" y="108331"/>
                  </a:lnTo>
                  <a:lnTo>
                    <a:pt x="1539582" y="105117"/>
                  </a:lnTo>
                  <a:lnTo>
                    <a:pt x="1542186" y="99123"/>
                  </a:lnTo>
                  <a:lnTo>
                    <a:pt x="1545767" y="86410"/>
                  </a:lnTo>
                  <a:lnTo>
                    <a:pt x="1546656" y="79933"/>
                  </a:lnTo>
                  <a:lnTo>
                    <a:pt x="1546656" y="66725"/>
                  </a:lnTo>
                  <a:close/>
                </a:path>
                <a:path w="1719579" h="146685">
                  <a:moveTo>
                    <a:pt x="1719237" y="143446"/>
                  </a:moveTo>
                  <a:lnTo>
                    <a:pt x="1708543" y="118999"/>
                  </a:lnTo>
                  <a:lnTo>
                    <a:pt x="1693659" y="84950"/>
                  </a:lnTo>
                  <a:lnTo>
                    <a:pt x="1678330" y="49885"/>
                  </a:lnTo>
                  <a:lnTo>
                    <a:pt x="1657921" y="3200"/>
                  </a:lnTo>
                  <a:lnTo>
                    <a:pt x="1647913" y="3200"/>
                  </a:lnTo>
                  <a:lnTo>
                    <a:pt x="1647913" y="84950"/>
                  </a:lnTo>
                  <a:lnTo>
                    <a:pt x="1620659" y="84950"/>
                  </a:lnTo>
                  <a:lnTo>
                    <a:pt x="1634286" y="49885"/>
                  </a:lnTo>
                  <a:lnTo>
                    <a:pt x="1647913" y="84950"/>
                  </a:lnTo>
                  <a:lnTo>
                    <a:pt x="1647913" y="3200"/>
                  </a:lnTo>
                  <a:lnTo>
                    <a:pt x="1611452" y="3200"/>
                  </a:lnTo>
                  <a:lnTo>
                    <a:pt x="1550136" y="143446"/>
                  </a:lnTo>
                  <a:lnTo>
                    <a:pt x="1598218" y="143446"/>
                  </a:lnTo>
                  <a:lnTo>
                    <a:pt x="1607642" y="118999"/>
                  </a:lnTo>
                  <a:lnTo>
                    <a:pt x="1660931" y="118999"/>
                  </a:lnTo>
                  <a:lnTo>
                    <a:pt x="1670354" y="143446"/>
                  </a:lnTo>
                  <a:lnTo>
                    <a:pt x="1719237" y="1434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880" b="0" i="0" u="none" strike="noStrike" kern="0" cap="none" spc="10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 Light" panose="020F0302020204030204" pitchFamily="34" charset="0"/>
                  <a:ea typeface="Calibri Light" panose="020F0302020204030204" pitchFamily="34" charset="0"/>
                  <a:cs typeface="Calibri Light" panose="020F0302020204030204" pitchFamily="34" charset="0"/>
                </a:rPr>
                <a:t>MEDARBETARE</a:t>
              </a:r>
              <a:endParaRPr kumimoji="0" sz="188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06" name="object 106"/>
            <p:cNvSpPr/>
            <p:nvPr/>
          </p:nvSpPr>
          <p:spPr>
            <a:xfrm>
              <a:off x="3845941" y="1622107"/>
              <a:ext cx="1499870" cy="440055"/>
            </a:xfrm>
            <a:custGeom>
              <a:avLst/>
              <a:gdLst/>
              <a:ahLst/>
              <a:cxnLst/>
              <a:rect l="l" t="t" r="r" b="b"/>
              <a:pathLst>
                <a:path w="1499870" h="440055">
                  <a:moveTo>
                    <a:pt x="213969" y="9055"/>
                  </a:moveTo>
                  <a:lnTo>
                    <a:pt x="0" y="9055"/>
                  </a:lnTo>
                  <a:lnTo>
                    <a:pt x="0" y="117005"/>
                  </a:lnTo>
                  <a:lnTo>
                    <a:pt x="72123" y="117005"/>
                  </a:lnTo>
                  <a:lnTo>
                    <a:pt x="72123" y="430695"/>
                  </a:lnTo>
                  <a:lnTo>
                    <a:pt x="213969" y="430695"/>
                  </a:lnTo>
                  <a:lnTo>
                    <a:pt x="213969" y="117005"/>
                  </a:lnTo>
                  <a:lnTo>
                    <a:pt x="213969" y="9055"/>
                  </a:lnTo>
                  <a:close/>
                </a:path>
                <a:path w="1499870" h="440055">
                  <a:moveTo>
                    <a:pt x="671360" y="305333"/>
                  </a:moveTo>
                  <a:lnTo>
                    <a:pt x="663282" y="262851"/>
                  </a:lnTo>
                  <a:lnTo>
                    <a:pt x="638251" y="226618"/>
                  </a:lnTo>
                  <a:lnTo>
                    <a:pt x="614870" y="208559"/>
                  </a:lnTo>
                  <a:lnTo>
                    <a:pt x="633006" y="191058"/>
                  </a:lnTo>
                  <a:lnTo>
                    <a:pt x="645972" y="171399"/>
                  </a:lnTo>
                  <a:lnTo>
                    <a:pt x="647293" y="167690"/>
                  </a:lnTo>
                  <a:lnTo>
                    <a:pt x="653745" y="149580"/>
                  </a:lnTo>
                  <a:lnTo>
                    <a:pt x="656336" y="125615"/>
                  </a:lnTo>
                  <a:lnTo>
                    <a:pt x="655231" y="107645"/>
                  </a:lnTo>
                  <a:lnTo>
                    <a:pt x="652373" y="95567"/>
                  </a:lnTo>
                  <a:lnTo>
                    <a:pt x="651205" y="90627"/>
                  </a:lnTo>
                  <a:lnTo>
                    <a:pt x="621347" y="45364"/>
                  </a:lnTo>
                  <a:lnTo>
                    <a:pt x="573100" y="15633"/>
                  </a:lnTo>
                  <a:lnTo>
                    <a:pt x="528916" y="4000"/>
                  </a:lnTo>
                  <a:lnTo>
                    <a:pt x="528916" y="294576"/>
                  </a:lnTo>
                  <a:lnTo>
                    <a:pt x="528916" y="306476"/>
                  </a:lnTo>
                  <a:lnTo>
                    <a:pt x="506095" y="339242"/>
                  </a:lnTo>
                  <a:lnTo>
                    <a:pt x="488734" y="344398"/>
                  </a:lnTo>
                  <a:lnTo>
                    <a:pt x="476554" y="344398"/>
                  </a:lnTo>
                  <a:lnTo>
                    <a:pt x="441947" y="323227"/>
                  </a:lnTo>
                  <a:lnTo>
                    <a:pt x="436359" y="306476"/>
                  </a:lnTo>
                  <a:lnTo>
                    <a:pt x="436359" y="294576"/>
                  </a:lnTo>
                  <a:lnTo>
                    <a:pt x="459181" y="261810"/>
                  </a:lnTo>
                  <a:lnTo>
                    <a:pt x="476542" y="256641"/>
                  </a:lnTo>
                  <a:lnTo>
                    <a:pt x="488734" y="256641"/>
                  </a:lnTo>
                  <a:lnTo>
                    <a:pt x="523328" y="277825"/>
                  </a:lnTo>
                  <a:lnTo>
                    <a:pt x="528916" y="294576"/>
                  </a:lnTo>
                  <a:lnTo>
                    <a:pt x="528916" y="4000"/>
                  </a:lnTo>
                  <a:lnTo>
                    <a:pt x="528535" y="3911"/>
                  </a:lnTo>
                  <a:lnTo>
                    <a:pt x="516305" y="2336"/>
                  </a:lnTo>
                  <a:lnTo>
                    <a:pt x="516305" y="126822"/>
                  </a:lnTo>
                  <a:lnTo>
                    <a:pt x="516305" y="136436"/>
                  </a:lnTo>
                  <a:lnTo>
                    <a:pt x="491515" y="166865"/>
                  </a:lnTo>
                  <a:lnTo>
                    <a:pt x="487159" y="167690"/>
                  </a:lnTo>
                  <a:lnTo>
                    <a:pt x="478116" y="167690"/>
                  </a:lnTo>
                  <a:lnTo>
                    <a:pt x="449770" y="141109"/>
                  </a:lnTo>
                  <a:lnTo>
                    <a:pt x="448970" y="136436"/>
                  </a:lnTo>
                  <a:lnTo>
                    <a:pt x="448970" y="126822"/>
                  </a:lnTo>
                  <a:lnTo>
                    <a:pt x="473760" y="96393"/>
                  </a:lnTo>
                  <a:lnTo>
                    <a:pt x="478116" y="95567"/>
                  </a:lnTo>
                  <a:lnTo>
                    <a:pt x="487159" y="95567"/>
                  </a:lnTo>
                  <a:lnTo>
                    <a:pt x="515505" y="122148"/>
                  </a:lnTo>
                  <a:lnTo>
                    <a:pt x="516305" y="126822"/>
                  </a:lnTo>
                  <a:lnTo>
                    <a:pt x="516305" y="2336"/>
                  </a:lnTo>
                  <a:lnTo>
                    <a:pt x="505764" y="977"/>
                  </a:lnTo>
                  <a:lnTo>
                    <a:pt x="482638" y="0"/>
                  </a:lnTo>
                  <a:lnTo>
                    <a:pt x="459524" y="977"/>
                  </a:lnTo>
                  <a:lnTo>
                    <a:pt x="414286" y="8788"/>
                  </a:lnTo>
                  <a:lnTo>
                    <a:pt x="374586" y="23418"/>
                  </a:lnTo>
                  <a:lnTo>
                    <a:pt x="330873" y="59499"/>
                  </a:lnTo>
                  <a:lnTo>
                    <a:pt x="310045" y="107645"/>
                  </a:lnTo>
                  <a:lnTo>
                    <a:pt x="308940" y="125615"/>
                  </a:lnTo>
                  <a:lnTo>
                    <a:pt x="311531" y="149517"/>
                  </a:lnTo>
                  <a:lnTo>
                    <a:pt x="319303" y="171297"/>
                  </a:lnTo>
                  <a:lnTo>
                    <a:pt x="332270" y="190982"/>
                  </a:lnTo>
                  <a:lnTo>
                    <a:pt x="350405" y="208559"/>
                  </a:lnTo>
                  <a:lnTo>
                    <a:pt x="338099" y="216954"/>
                  </a:lnTo>
                  <a:lnTo>
                    <a:pt x="308635" y="249732"/>
                  </a:lnTo>
                  <a:lnTo>
                    <a:pt x="294627" y="290652"/>
                  </a:lnTo>
                  <a:lnTo>
                    <a:pt x="293916" y="305333"/>
                  </a:lnTo>
                  <a:lnTo>
                    <a:pt x="294157" y="314896"/>
                  </a:lnTo>
                  <a:lnTo>
                    <a:pt x="307263" y="360299"/>
                  </a:lnTo>
                  <a:lnTo>
                    <a:pt x="331838" y="391579"/>
                  </a:lnTo>
                  <a:lnTo>
                    <a:pt x="365188" y="415175"/>
                  </a:lnTo>
                  <a:lnTo>
                    <a:pt x="408419" y="430669"/>
                  </a:lnTo>
                  <a:lnTo>
                    <a:pt x="457555" y="438924"/>
                  </a:lnTo>
                  <a:lnTo>
                    <a:pt x="482638" y="439953"/>
                  </a:lnTo>
                  <a:lnTo>
                    <a:pt x="507733" y="438924"/>
                  </a:lnTo>
                  <a:lnTo>
                    <a:pt x="556856" y="430669"/>
                  </a:lnTo>
                  <a:lnTo>
                    <a:pt x="600087" y="415175"/>
                  </a:lnTo>
                  <a:lnTo>
                    <a:pt x="633450" y="391579"/>
                  </a:lnTo>
                  <a:lnTo>
                    <a:pt x="658025" y="360299"/>
                  </a:lnTo>
                  <a:lnTo>
                    <a:pt x="671118" y="314896"/>
                  </a:lnTo>
                  <a:lnTo>
                    <a:pt x="671360" y="305333"/>
                  </a:lnTo>
                  <a:close/>
                </a:path>
                <a:path w="1499870" h="440055">
                  <a:moveTo>
                    <a:pt x="1078268" y="292112"/>
                  </a:moveTo>
                  <a:lnTo>
                    <a:pt x="1067828" y="237794"/>
                  </a:lnTo>
                  <a:lnTo>
                    <a:pt x="1036497" y="195046"/>
                  </a:lnTo>
                  <a:lnTo>
                    <a:pt x="983005" y="167271"/>
                  </a:lnTo>
                  <a:lnTo>
                    <a:pt x="906373" y="157873"/>
                  </a:lnTo>
                  <a:lnTo>
                    <a:pt x="884732" y="157873"/>
                  </a:lnTo>
                  <a:lnTo>
                    <a:pt x="887742" y="116408"/>
                  </a:lnTo>
                  <a:lnTo>
                    <a:pt x="1050620" y="116408"/>
                  </a:lnTo>
                  <a:lnTo>
                    <a:pt x="1050620" y="9423"/>
                  </a:lnTo>
                  <a:lnTo>
                    <a:pt x="771144" y="9423"/>
                  </a:lnTo>
                  <a:lnTo>
                    <a:pt x="750100" y="264858"/>
                  </a:lnTo>
                  <a:lnTo>
                    <a:pt x="872020" y="264858"/>
                  </a:lnTo>
                  <a:lnTo>
                    <a:pt x="888746" y="265328"/>
                  </a:lnTo>
                  <a:lnTo>
                    <a:pt x="926439" y="274434"/>
                  </a:lnTo>
                  <a:lnTo>
                    <a:pt x="936053" y="290118"/>
                  </a:lnTo>
                  <a:lnTo>
                    <a:pt x="935926" y="294919"/>
                  </a:lnTo>
                  <a:lnTo>
                    <a:pt x="935939" y="300113"/>
                  </a:lnTo>
                  <a:lnTo>
                    <a:pt x="901141" y="326250"/>
                  </a:lnTo>
                  <a:lnTo>
                    <a:pt x="880529" y="327977"/>
                  </a:lnTo>
                  <a:lnTo>
                    <a:pt x="866140" y="327418"/>
                  </a:lnTo>
                  <a:lnTo>
                    <a:pt x="823734" y="320154"/>
                  </a:lnTo>
                  <a:lnTo>
                    <a:pt x="781481" y="304368"/>
                  </a:lnTo>
                  <a:lnTo>
                    <a:pt x="768134" y="297319"/>
                  </a:lnTo>
                  <a:lnTo>
                    <a:pt x="720051" y="401904"/>
                  </a:lnTo>
                  <a:lnTo>
                    <a:pt x="757605" y="418934"/>
                  </a:lnTo>
                  <a:lnTo>
                    <a:pt x="797280" y="430149"/>
                  </a:lnTo>
                  <a:lnTo>
                    <a:pt x="841349" y="437349"/>
                  </a:lnTo>
                  <a:lnTo>
                    <a:pt x="885939" y="439762"/>
                  </a:lnTo>
                  <a:lnTo>
                    <a:pt x="916774" y="438556"/>
                  </a:lnTo>
                  <a:lnTo>
                    <a:pt x="970572" y="428294"/>
                  </a:lnTo>
                  <a:lnTo>
                    <a:pt x="1013752" y="408076"/>
                  </a:lnTo>
                  <a:lnTo>
                    <a:pt x="1045756" y="381025"/>
                  </a:lnTo>
                  <a:lnTo>
                    <a:pt x="1066711" y="348018"/>
                  </a:lnTo>
                  <a:lnTo>
                    <a:pt x="1077074" y="311492"/>
                  </a:lnTo>
                  <a:lnTo>
                    <a:pt x="1078268" y="292112"/>
                  </a:lnTo>
                  <a:close/>
                </a:path>
                <a:path w="1499870" h="440055">
                  <a:moveTo>
                    <a:pt x="1499400" y="206756"/>
                  </a:moveTo>
                  <a:lnTo>
                    <a:pt x="1498295" y="183921"/>
                  </a:lnTo>
                  <a:lnTo>
                    <a:pt x="1497838" y="174421"/>
                  </a:lnTo>
                  <a:lnTo>
                    <a:pt x="1493139" y="144703"/>
                  </a:lnTo>
                  <a:lnTo>
                    <a:pt x="1476514" y="97967"/>
                  </a:lnTo>
                  <a:lnTo>
                    <a:pt x="1444510" y="52768"/>
                  </a:lnTo>
                  <a:lnTo>
                    <a:pt x="1403731" y="23444"/>
                  </a:lnTo>
                  <a:lnTo>
                    <a:pt x="1354543" y="5918"/>
                  </a:lnTo>
                  <a:lnTo>
                    <a:pt x="1350645" y="5308"/>
                  </a:lnTo>
                  <a:lnTo>
                    <a:pt x="1350645" y="140652"/>
                  </a:lnTo>
                  <a:lnTo>
                    <a:pt x="1350238" y="149529"/>
                  </a:lnTo>
                  <a:lnTo>
                    <a:pt x="1318679" y="182918"/>
                  </a:lnTo>
                  <a:lnTo>
                    <a:pt x="1313116" y="183921"/>
                  </a:lnTo>
                  <a:lnTo>
                    <a:pt x="1301623" y="183921"/>
                  </a:lnTo>
                  <a:lnTo>
                    <a:pt x="1266647" y="157746"/>
                  </a:lnTo>
                  <a:lnTo>
                    <a:pt x="1264094" y="140652"/>
                  </a:lnTo>
                  <a:lnTo>
                    <a:pt x="1264488" y="131826"/>
                  </a:lnTo>
                  <a:lnTo>
                    <a:pt x="1296098" y="98958"/>
                  </a:lnTo>
                  <a:lnTo>
                    <a:pt x="1301648" y="97967"/>
                  </a:lnTo>
                  <a:lnTo>
                    <a:pt x="1313091" y="97967"/>
                  </a:lnTo>
                  <a:lnTo>
                    <a:pt x="1348117" y="123672"/>
                  </a:lnTo>
                  <a:lnTo>
                    <a:pt x="1350645" y="140652"/>
                  </a:lnTo>
                  <a:lnTo>
                    <a:pt x="1350645" y="5308"/>
                  </a:lnTo>
                  <a:lnTo>
                    <a:pt x="1327073" y="1574"/>
                  </a:lnTo>
                  <a:lnTo>
                    <a:pt x="1297698" y="203"/>
                  </a:lnTo>
                  <a:lnTo>
                    <a:pt x="1275308" y="1104"/>
                  </a:lnTo>
                  <a:lnTo>
                    <a:pt x="1232039" y="10121"/>
                  </a:lnTo>
                  <a:lnTo>
                    <a:pt x="1192974" y="27838"/>
                  </a:lnTo>
                  <a:lnTo>
                    <a:pt x="1162164" y="53695"/>
                  </a:lnTo>
                  <a:lnTo>
                    <a:pt x="1139393" y="87998"/>
                  </a:lnTo>
                  <a:lnTo>
                    <a:pt x="1128128" y="126758"/>
                  </a:lnTo>
                  <a:lnTo>
                    <a:pt x="1127010" y="147459"/>
                  </a:lnTo>
                  <a:lnTo>
                    <a:pt x="1128064" y="166116"/>
                  </a:lnTo>
                  <a:lnTo>
                    <a:pt x="1147038" y="217576"/>
                  </a:lnTo>
                  <a:lnTo>
                    <a:pt x="1184275" y="255905"/>
                  </a:lnTo>
                  <a:lnTo>
                    <a:pt x="1234567" y="277698"/>
                  </a:lnTo>
                  <a:lnTo>
                    <a:pt x="1271206" y="281686"/>
                  </a:lnTo>
                  <a:lnTo>
                    <a:pt x="1295361" y="280225"/>
                  </a:lnTo>
                  <a:lnTo>
                    <a:pt x="1317332" y="275831"/>
                  </a:lnTo>
                  <a:lnTo>
                    <a:pt x="1337132" y="268503"/>
                  </a:lnTo>
                  <a:lnTo>
                    <a:pt x="1354747" y="258254"/>
                  </a:lnTo>
                  <a:lnTo>
                    <a:pt x="1353121" y="265976"/>
                  </a:lnTo>
                  <a:lnTo>
                    <a:pt x="1335074" y="300507"/>
                  </a:lnTo>
                  <a:lnTo>
                    <a:pt x="1296822" y="325196"/>
                  </a:lnTo>
                  <a:lnTo>
                    <a:pt x="1263396" y="329768"/>
                  </a:lnTo>
                  <a:lnTo>
                    <a:pt x="1242949" y="328879"/>
                  </a:lnTo>
                  <a:lnTo>
                    <a:pt x="1223416" y="324878"/>
                  </a:lnTo>
                  <a:lnTo>
                    <a:pt x="1204785" y="317766"/>
                  </a:lnTo>
                  <a:lnTo>
                    <a:pt x="1187056" y="307530"/>
                  </a:lnTo>
                  <a:lnTo>
                    <a:pt x="1135976" y="406704"/>
                  </a:lnTo>
                  <a:lnTo>
                    <a:pt x="1178941" y="426770"/>
                  </a:lnTo>
                  <a:lnTo>
                    <a:pt x="1230058" y="437667"/>
                  </a:lnTo>
                  <a:lnTo>
                    <a:pt x="1266393" y="439762"/>
                  </a:lnTo>
                  <a:lnTo>
                    <a:pt x="1300175" y="438061"/>
                  </a:lnTo>
                  <a:lnTo>
                    <a:pt x="1361236" y="424434"/>
                  </a:lnTo>
                  <a:lnTo>
                    <a:pt x="1401203" y="405307"/>
                  </a:lnTo>
                  <a:lnTo>
                    <a:pt x="1435430" y="378383"/>
                  </a:lnTo>
                  <a:lnTo>
                    <a:pt x="1462849" y="344563"/>
                  </a:lnTo>
                  <a:lnTo>
                    <a:pt x="1483004" y="304241"/>
                  </a:lnTo>
                  <a:lnTo>
                    <a:pt x="1494790" y="258254"/>
                  </a:lnTo>
                  <a:lnTo>
                    <a:pt x="1497584" y="241630"/>
                  </a:lnTo>
                  <a:lnTo>
                    <a:pt x="1499400" y="206756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object 114"/>
            <p:cNvSpPr/>
            <p:nvPr/>
          </p:nvSpPr>
          <p:spPr>
            <a:xfrm>
              <a:off x="3815095" y="1460272"/>
              <a:ext cx="1767839" cy="0"/>
            </a:xfrm>
            <a:custGeom>
              <a:avLst/>
              <a:gdLst/>
              <a:ahLst/>
              <a:cxnLst/>
              <a:rect l="l" t="t" r="r" b="b"/>
              <a:pathLst>
                <a:path w="1767839">
                  <a:moveTo>
                    <a:pt x="0" y="0"/>
                  </a:moveTo>
                  <a:lnTo>
                    <a:pt x="1767515" y="0"/>
                  </a:lnTo>
                </a:path>
              </a:pathLst>
            </a:custGeom>
            <a:ln w="37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object 122"/>
            <p:cNvSpPr/>
            <p:nvPr/>
          </p:nvSpPr>
          <p:spPr>
            <a:xfrm>
              <a:off x="6697845" y="3026940"/>
              <a:ext cx="1946910" cy="0"/>
            </a:xfrm>
            <a:custGeom>
              <a:avLst/>
              <a:gdLst/>
              <a:ahLst/>
              <a:cxnLst/>
              <a:rect l="l" t="t" r="r" b="b"/>
              <a:pathLst>
                <a:path w="1946909">
                  <a:moveTo>
                    <a:pt x="0" y="0"/>
                  </a:moveTo>
                  <a:lnTo>
                    <a:pt x="1946777" y="0"/>
                  </a:lnTo>
                </a:path>
              </a:pathLst>
            </a:custGeom>
            <a:ln w="37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8" name="object 128"/>
            <p:cNvSpPr/>
            <p:nvPr/>
          </p:nvSpPr>
          <p:spPr>
            <a:xfrm>
              <a:off x="6687528" y="1461575"/>
              <a:ext cx="1964055" cy="0"/>
            </a:xfrm>
            <a:custGeom>
              <a:avLst/>
              <a:gdLst/>
              <a:ahLst/>
              <a:cxnLst/>
              <a:rect l="l" t="t" r="r" b="b"/>
              <a:pathLst>
                <a:path w="1964054">
                  <a:moveTo>
                    <a:pt x="0" y="0"/>
                  </a:moveTo>
                  <a:lnTo>
                    <a:pt x="1963756" y="0"/>
                  </a:lnTo>
                </a:path>
              </a:pathLst>
            </a:custGeom>
            <a:ln w="37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9" name="object 129"/>
            <p:cNvSpPr/>
            <p:nvPr/>
          </p:nvSpPr>
          <p:spPr>
            <a:xfrm>
              <a:off x="8420938" y="915250"/>
              <a:ext cx="1042035" cy="4185285"/>
            </a:xfrm>
            <a:custGeom>
              <a:avLst/>
              <a:gdLst/>
              <a:ahLst/>
              <a:cxnLst/>
              <a:rect l="l" t="t" r="r" b="b"/>
              <a:pathLst>
                <a:path w="1042034" h="4185285">
                  <a:moveTo>
                    <a:pt x="484174" y="2717927"/>
                  </a:moveTo>
                  <a:lnTo>
                    <a:pt x="483984" y="2717800"/>
                  </a:lnTo>
                  <a:lnTo>
                    <a:pt x="483831" y="2717800"/>
                  </a:lnTo>
                  <a:lnTo>
                    <a:pt x="484174" y="2717927"/>
                  </a:lnTo>
                  <a:close/>
                </a:path>
                <a:path w="1042034" h="4185285">
                  <a:moveTo>
                    <a:pt x="484174" y="2324227"/>
                  </a:moveTo>
                  <a:lnTo>
                    <a:pt x="483984" y="2324100"/>
                  </a:lnTo>
                  <a:lnTo>
                    <a:pt x="483831" y="2324100"/>
                  </a:lnTo>
                  <a:lnTo>
                    <a:pt x="484174" y="2324227"/>
                  </a:lnTo>
                  <a:close/>
                </a:path>
                <a:path w="1042034" h="4185285">
                  <a:moveTo>
                    <a:pt x="1041793" y="3877754"/>
                  </a:moveTo>
                  <a:lnTo>
                    <a:pt x="1029779" y="3840924"/>
                  </a:lnTo>
                  <a:lnTo>
                    <a:pt x="1029779" y="3839654"/>
                  </a:lnTo>
                  <a:lnTo>
                    <a:pt x="1027176" y="3835844"/>
                  </a:lnTo>
                  <a:lnTo>
                    <a:pt x="1024216" y="3832034"/>
                  </a:lnTo>
                  <a:lnTo>
                    <a:pt x="1021575" y="3829494"/>
                  </a:lnTo>
                  <a:lnTo>
                    <a:pt x="1017587" y="3825684"/>
                  </a:lnTo>
                  <a:lnTo>
                    <a:pt x="1013968" y="3821874"/>
                  </a:lnTo>
                  <a:lnTo>
                    <a:pt x="1006132" y="3816794"/>
                  </a:lnTo>
                  <a:lnTo>
                    <a:pt x="1001991" y="3814254"/>
                  </a:lnTo>
                  <a:lnTo>
                    <a:pt x="993216" y="3810444"/>
                  </a:lnTo>
                  <a:lnTo>
                    <a:pt x="988682" y="3807904"/>
                  </a:lnTo>
                  <a:lnTo>
                    <a:pt x="979309" y="3805364"/>
                  </a:lnTo>
                  <a:lnTo>
                    <a:pt x="974547" y="3805364"/>
                  </a:lnTo>
                  <a:lnTo>
                    <a:pt x="964882" y="3804094"/>
                  </a:lnTo>
                  <a:lnTo>
                    <a:pt x="960069" y="3804094"/>
                  </a:lnTo>
                  <a:lnTo>
                    <a:pt x="950468" y="3805364"/>
                  </a:lnTo>
                  <a:lnTo>
                    <a:pt x="945769" y="3806634"/>
                  </a:lnTo>
                  <a:lnTo>
                    <a:pt x="936561" y="3810444"/>
                  </a:lnTo>
                  <a:lnTo>
                    <a:pt x="932141" y="3811714"/>
                  </a:lnTo>
                  <a:lnTo>
                    <a:pt x="899350" y="3829494"/>
                  </a:lnTo>
                  <a:lnTo>
                    <a:pt x="897445" y="3818064"/>
                  </a:lnTo>
                  <a:lnTo>
                    <a:pt x="895070" y="3806634"/>
                  </a:lnTo>
                  <a:lnTo>
                    <a:pt x="892225" y="3796474"/>
                  </a:lnTo>
                  <a:lnTo>
                    <a:pt x="888923" y="3785044"/>
                  </a:lnTo>
                  <a:lnTo>
                    <a:pt x="885164" y="3773614"/>
                  </a:lnTo>
                  <a:lnTo>
                    <a:pt x="880973" y="3763454"/>
                  </a:lnTo>
                  <a:lnTo>
                    <a:pt x="876338" y="3752024"/>
                  </a:lnTo>
                  <a:lnTo>
                    <a:pt x="871258" y="3741864"/>
                  </a:lnTo>
                  <a:lnTo>
                    <a:pt x="865759" y="3731704"/>
                  </a:lnTo>
                  <a:lnTo>
                    <a:pt x="865339" y="3730993"/>
                  </a:lnTo>
                  <a:lnTo>
                    <a:pt x="865339" y="3848544"/>
                  </a:lnTo>
                  <a:lnTo>
                    <a:pt x="706170" y="3937444"/>
                  </a:lnTo>
                  <a:lnTo>
                    <a:pt x="695477" y="3941254"/>
                  </a:lnTo>
                  <a:lnTo>
                    <a:pt x="684453" y="3945064"/>
                  </a:lnTo>
                  <a:lnTo>
                    <a:pt x="661390" y="3945064"/>
                  </a:lnTo>
                  <a:lnTo>
                    <a:pt x="443865" y="3906964"/>
                  </a:lnTo>
                  <a:lnTo>
                    <a:pt x="440194" y="3906964"/>
                  </a:lnTo>
                  <a:lnTo>
                    <a:pt x="420166" y="3879024"/>
                  </a:lnTo>
                  <a:lnTo>
                    <a:pt x="421373" y="3871404"/>
                  </a:lnTo>
                  <a:lnTo>
                    <a:pt x="445706" y="3851084"/>
                  </a:lnTo>
                  <a:lnTo>
                    <a:pt x="449351" y="3851084"/>
                  </a:lnTo>
                  <a:lnTo>
                    <a:pt x="576186" y="3872674"/>
                  </a:lnTo>
                  <a:lnTo>
                    <a:pt x="598398" y="3872674"/>
                  </a:lnTo>
                  <a:lnTo>
                    <a:pt x="611352" y="3868864"/>
                  </a:lnTo>
                  <a:lnTo>
                    <a:pt x="619531" y="3865054"/>
                  </a:lnTo>
                  <a:lnTo>
                    <a:pt x="623417" y="3863784"/>
                  </a:lnTo>
                  <a:lnTo>
                    <a:pt x="630745" y="3858704"/>
                  </a:lnTo>
                  <a:lnTo>
                    <a:pt x="634123" y="3854894"/>
                  </a:lnTo>
                  <a:lnTo>
                    <a:pt x="637844" y="3851084"/>
                  </a:lnTo>
                  <a:lnTo>
                    <a:pt x="640321" y="3848544"/>
                  </a:lnTo>
                  <a:lnTo>
                    <a:pt x="643077" y="3844734"/>
                  </a:lnTo>
                  <a:lnTo>
                    <a:pt x="647903" y="3838384"/>
                  </a:lnTo>
                  <a:lnTo>
                    <a:pt x="648411" y="3837114"/>
                  </a:lnTo>
                  <a:lnTo>
                    <a:pt x="649935" y="3833304"/>
                  </a:lnTo>
                  <a:lnTo>
                    <a:pt x="653199" y="3825684"/>
                  </a:lnTo>
                  <a:lnTo>
                    <a:pt x="654418" y="3821874"/>
                  </a:lnTo>
                  <a:lnTo>
                    <a:pt x="656018" y="3812984"/>
                  </a:lnTo>
                  <a:lnTo>
                    <a:pt x="656386" y="3807904"/>
                  </a:lnTo>
                  <a:lnTo>
                    <a:pt x="656234" y="3799014"/>
                  </a:lnTo>
                  <a:lnTo>
                    <a:pt x="641756" y="3762184"/>
                  </a:lnTo>
                  <a:lnTo>
                    <a:pt x="617588" y="3743134"/>
                  </a:lnTo>
                  <a:lnTo>
                    <a:pt x="609295" y="3739324"/>
                  </a:lnTo>
                  <a:lnTo>
                    <a:pt x="600633" y="3736784"/>
                  </a:lnTo>
                  <a:lnTo>
                    <a:pt x="523392" y="3721544"/>
                  </a:lnTo>
                  <a:lnTo>
                    <a:pt x="433285" y="3703764"/>
                  </a:lnTo>
                  <a:lnTo>
                    <a:pt x="459333" y="3679634"/>
                  </a:lnTo>
                  <a:lnTo>
                    <a:pt x="466382" y="3673284"/>
                  </a:lnTo>
                  <a:lnTo>
                    <a:pt x="473621" y="3668204"/>
                  </a:lnTo>
                  <a:lnTo>
                    <a:pt x="481050" y="3663124"/>
                  </a:lnTo>
                  <a:lnTo>
                    <a:pt x="488670" y="3658044"/>
                  </a:lnTo>
                  <a:lnTo>
                    <a:pt x="496455" y="3654234"/>
                  </a:lnTo>
                  <a:lnTo>
                    <a:pt x="504380" y="3649154"/>
                  </a:lnTo>
                  <a:lnTo>
                    <a:pt x="520687" y="3641534"/>
                  </a:lnTo>
                  <a:lnTo>
                    <a:pt x="529043" y="3638994"/>
                  </a:lnTo>
                  <a:lnTo>
                    <a:pt x="537502" y="3635184"/>
                  </a:lnTo>
                  <a:lnTo>
                    <a:pt x="554736" y="3630104"/>
                  </a:lnTo>
                  <a:lnTo>
                    <a:pt x="563473" y="3628834"/>
                  </a:lnTo>
                  <a:lnTo>
                    <a:pt x="572287" y="3626294"/>
                  </a:lnTo>
                  <a:lnTo>
                    <a:pt x="599033" y="3622484"/>
                  </a:lnTo>
                  <a:lnTo>
                    <a:pt x="634987" y="3622484"/>
                  </a:lnTo>
                  <a:lnTo>
                    <a:pt x="705027" y="3637724"/>
                  </a:lnTo>
                  <a:lnTo>
                    <a:pt x="745464" y="3658044"/>
                  </a:lnTo>
                  <a:lnTo>
                    <a:pt x="781735" y="3684714"/>
                  </a:lnTo>
                  <a:lnTo>
                    <a:pt x="788390" y="3689794"/>
                  </a:lnTo>
                  <a:lnTo>
                    <a:pt x="794816" y="3696144"/>
                  </a:lnTo>
                  <a:lnTo>
                    <a:pt x="801001" y="3703764"/>
                  </a:lnTo>
                  <a:lnTo>
                    <a:pt x="806958" y="3710114"/>
                  </a:lnTo>
                  <a:lnTo>
                    <a:pt x="832878" y="3746944"/>
                  </a:lnTo>
                  <a:lnTo>
                    <a:pt x="845096" y="3771074"/>
                  </a:lnTo>
                  <a:lnTo>
                    <a:pt x="848588" y="3778694"/>
                  </a:lnTo>
                  <a:lnTo>
                    <a:pt x="851776" y="3787584"/>
                  </a:lnTo>
                  <a:lnTo>
                    <a:pt x="854659" y="3796474"/>
                  </a:lnTo>
                  <a:lnTo>
                    <a:pt x="857224" y="3804094"/>
                  </a:lnTo>
                  <a:lnTo>
                    <a:pt x="865339" y="3848544"/>
                  </a:lnTo>
                  <a:lnTo>
                    <a:pt x="865339" y="3730993"/>
                  </a:lnTo>
                  <a:lnTo>
                    <a:pt x="839724" y="3693604"/>
                  </a:lnTo>
                  <a:lnTo>
                    <a:pt x="807758" y="3659314"/>
                  </a:lnTo>
                  <a:lnTo>
                    <a:pt x="770724" y="3631374"/>
                  </a:lnTo>
                  <a:lnTo>
                    <a:pt x="755713" y="3622484"/>
                  </a:lnTo>
                  <a:lnTo>
                    <a:pt x="750633" y="3619944"/>
                  </a:lnTo>
                  <a:lnTo>
                    <a:pt x="740219" y="3614864"/>
                  </a:lnTo>
                  <a:lnTo>
                    <a:pt x="718832" y="3604704"/>
                  </a:lnTo>
                  <a:lnTo>
                    <a:pt x="707885" y="3600894"/>
                  </a:lnTo>
                  <a:lnTo>
                    <a:pt x="696772" y="3598354"/>
                  </a:lnTo>
                  <a:lnTo>
                    <a:pt x="685520" y="3594544"/>
                  </a:lnTo>
                  <a:lnTo>
                    <a:pt x="674179" y="3592004"/>
                  </a:lnTo>
                  <a:lnTo>
                    <a:pt x="651217" y="3589464"/>
                  </a:lnTo>
                  <a:lnTo>
                    <a:pt x="649871" y="3589464"/>
                  </a:lnTo>
                  <a:lnTo>
                    <a:pt x="649871" y="3327400"/>
                  </a:lnTo>
                  <a:lnTo>
                    <a:pt x="741070" y="3327400"/>
                  </a:lnTo>
                  <a:lnTo>
                    <a:pt x="780643" y="3314700"/>
                  </a:lnTo>
                  <a:lnTo>
                    <a:pt x="816279" y="3302000"/>
                  </a:lnTo>
                  <a:lnTo>
                    <a:pt x="832167" y="3289300"/>
                  </a:lnTo>
                  <a:lnTo>
                    <a:pt x="848055" y="3276600"/>
                  </a:lnTo>
                  <a:lnTo>
                    <a:pt x="885507" y="3238500"/>
                  </a:lnTo>
                  <a:lnTo>
                    <a:pt x="906907" y="3200400"/>
                  </a:lnTo>
                  <a:lnTo>
                    <a:pt x="914958" y="3162300"/>
                  </a:lnTo>
                  <a:lnTo>
                    <a:pt x="916990" y="3149600"/>
                  </a:lnTo>
                  <a:lnTo>
                    <a:pt x="917676" y="3136900"/>
                  </a:lnTo>
                  <a:lnTo>
                    <a:pt x="916520" y="3124200"/>
                  </a:lnTo>
                  <a:lnTo>
                    <a:pt x="912901" y="3124200"/>
                  </a:lnTo>
                  <a:lnTo>
                    <a:pt x="906678" y="3111500"/>
                  </a:lnTo>
                  <a:lnTo>
                    <a:pt x="882065" y="3111500"/>
                  </a:lnTo>
                  <a:lnTo>
                    <a:pt x="882065" y="3149600"/>
                  </a:lnTo>
                  <a:lnTo>
                    <a:pt x="869746" y="3200400"/>
                  </a:lnTo>
                  <a:lnTo>
                    <a:pt x="848106" y="3238500"/>
                  </a:lnTo>
                  <a:lnTo>
                    <a:pt x="817156" y="3263900"/>
                  </a:lnTo>
                  <a:lnTo>
                    <a:pt x="776884" y="3276600"/>
                  </a:lnTo>
                  <a:lnTo>
                    <a:pt x="751865" y="3289300"/>
                  </a:lnTo>
                  <a:lnTo>
                    <a:pt x="672757" y="3289300"/>
                  </a:lnTo>
                  <a:lnTo>
                    <a:pt x="711530" y="3263900"/>
                  </a:lnTo>
                  <a:lnTo>
                    <a:pt x="789063" y="3213100"/>
                  </a:lnTo>
                  <a:lnTo>
                    <a:pt x="754278" y="3225800"/>
                  </a:lnTo>
                  <a:lnTo>
                    <a:pt x="721042" y="3238500"/>
                  </a:lnTo>
                  <a:lnTo>
                    <a:pt x="658329" y="3263188"/>
                  </a:lnTo>
                  <a:lnTo>
                    <a:pt x="679526" y="3213100"/>
                  </a:lnTo>
                  <a:lnTo>
                    <a:pt x="713333" y="3187700"/>
                  </a:lnTo>
                  <a:lnTo>
                    <a:pt x="755650" y="3162300"/>
                  </a:lnTo>
                  <a:lnTo>
                    <a:pt x="802728" y="3149600"/>
                  </a:lnTo>
                  <a:lnTo>
                    <a:pt x="882065" y="3149600"/>
                  </a:lnTo>
                  <a:lnTo>
                    <a:pt x="882065" y="3111500"/>
                  </a:lnTo>
                  <a:lnTo>
                    <a:pt x="788365" y="3111500"/>
                  </a:lnTo>
                  <a:lnTo>
                    <a:pt x="777392" y="3124200"/>
                  </a:lnTo>
                  <a:lnTo>
                    <a:pt x="745197" y="3124200"/>
                  </a:lnTo>
                  <a:lnTo>
                    <a:pt x="734872" y="3136900"/>
                  </a:lnTo>
                  <a:lnTo>
                    <a:pt x="714933" y="3136900"/>
                  </a:lnTo>
                  <a:lnTo>
                    <a:pt x="705446" y="3149600"/>
                  </a:lnTo>
                  <a:lnTo>
                    <a:pt x="696315" y="3149600"/>
                  </a:lnTo>
                  <a:lnTo>
                    <a:pt x="687527" y="3162300"/>
                  </a:lnTo>
                  <a:lnTo>
                    <a:pt x="679145" y="3162300"/>
                  </a:lnTo>
                  <a:lnTo>
                    <a:pt x="671220" y="3175000"/>
                  </a:lnTo>
                  <a:lnTo>
                    <a:pt x="663765" y="3187700"/>
                  </a:lnTo>
                  <a:lnTo>
                    <a:pt x="656780" y="3187700"/>
                  </a:lnTo>
                  <a:lnTo>
                    <a:pt x="656780" y="3175000"/>
                  </a:lnTo>
                  <a:lnTo>
                    <a:pt x="656780" y="3136900"/>
                  </a:lnTo>
                  <a:lnTo>
                    <a:pt x="656780" y="3073400"/>
                  </a:lnTo>
                  <a:lnTo>
                    <a:pt x="656780" y="2933700"/>
                  </a:lnTo>
                  <a:lnTo>
                    <a:pt x="657580" y="2933700"/>
                  </a:lnTo>
                  <a:lnTo>
                    <a:pt x="657580" y="2794000"/>
                  </a:lnTo>
                  <a:lnTo>
                    <a:pt x="657580" y="2768600"/>
                  </a:lnTo>
                  <a:lnTo>
                    <a:pt x="657580" y="2717800"/>
                  </a:lnTo>
                  <a:lnTo>
                    <a:pt x="708698" y="2717800"/>
                  </a:lnTo>
                  <a:lnTo>
                    <a:pt x="760869" y="2705100"/>
                  </a:lnTo>
                  <a:lnTo>
                    <a:pt x="798728" y="2705100"/>
                  </a:lnTo>
                  <a:lnTo>
                    <a:pt x="847598" y="2692400"/>
                  </a:lnTo>
                  <a:lnTo>
                    <a:pt x="870000" y="2679700"/>
                  </a:lnTo>
                  <a:lnTo>
                    <a:pt x="892403" y="2667000"/>
                  </a:lnTo>
                  <a:lnTo>
                    <a:pt x="931659" y="2641600"/>
                  </a:lnTo>
                  <a:lnTo>
                    <a:pt x="963879" y="2603500"/>
                  </a:lnTo>
                  <a:lnTo>
                    <a:pt x="987564" y="2552700"/>
                  </a:lnTo>
                  <a:lnTo>
                    <a:pt x="1001229" y="2501900"/>
                  </a:lnTo>
                  <a:lnTo>
                    <a:pt x="1002512" y="2501900"/>
                  </a:lnTo>
                  <a:lnTo>
                    <a:pt x="1006233" y="2476500"/>
                  </a:lnTo>
                  <a:lnTo>
                    <a:pt x="1006233" y="2451100"/>
                  </a:lnTo>
                  <a:lnTo>
                    <a:pt x="996010" y="2451100"/>
                  </a:lnTo>
                  <a:lnTo>
                    <a:pt x="989088" y="2438400"/>
                  </a:lnTo>
                  <a:lnTo>
                    <a:pt x="970876" y="2438400"/>
                  </a:lnTo>
                  <a:lnTo>
                    <a:pt x="970876" y="2476500"/>
                  </a:lnTo>
                  <a:lnTo>
                    <a:pt x="970026" y="2489200"/>
                  </a:lnTo>
                  <a:lnTo>
                    <a:pt x="959751" y="2527300"/>
                  </a:lnTo>
                  <a:lnTo>
                    <a:pt x="940549" y="2578100"/>
                  </a:lnTo>
                  <a:lnTo>
                    <a:pt x="913307" y="2616200"/>
                  </a:lnTo>
                  <a:lnTo>
                    <a:pt x="878878" y="2641600"/>
                  </a:lnTo>
                  <a:lnTo>
                    <a:pt x="838136" y="2667000"/>
                  </a:lnTo>
                  <a:lnTo>
                    <a:pt x="791908" y="2679700"/>
                  </a:lnTo>
                  <a:lnTo>
                    <a:pt x="689584" y="2679700"/>
                  </a:lnTo>
                  <a:lnTo>
                    <a:pt x="731266" y="2641600"/>
                  </a:lnTo>
                  <a:lnTo>
                    <a:pt x="775449" y="2603500"/>
                  </a:lnTo>
                  <a:lnTo>
                    <a:pt x="867244" y="2552700"/>
                  </a:lnTo>
                  <a:lnTo>
                    <a:pt x="839190" y="2552700"/>
                  </a:lnTo>
                  <a:lnTo>
                    <a:pt x="812228" y="2565400"/>
                  </a:lnTo>
                  <a:lnTo>
                    <a:pt x="786218" y="2578100"/>
                  </a:lnTo>
                  <a:lnTo>
                    <a:pt x="761009" y="2590800"/>
                  </a:lnTo>
                  <a:lnTo>
                    <a:pt x="663092" y="2641600"/>
                  </a:lnTo>
                  <a:lnTo>
                    <a:pt x="666343" y="2628900"/>
                  </a:lnTo>
                  <a:lnTo>
                    <a:pt x="670648" y="2616200"/>
                  </a:lnTo>
                  <a:lnTo>
                    <a:pt x="676008" y="2603500"/>
                  </a:lnTo>
                  <a:lnTo>
                    <a:pt x="682421" y="2590800"/>
                  </a:lnTo>
                  <a:lnTo>
                    <a:pt x="682574" y="2590800"/>
                  </a:lnTo>
                  <a:lnTo>
                    <a:pt x="701332" y="2565400"/>
                  </a:lnTo>
                  <a:lnTo>
                    <a:pt x="710704" y="2552700"/>
                  </a:lnTo>
                  <a:lnTo>
                    <a:pt x="745261" y="2514600"/>
                  </a:lnTo>
                  <a:lnTo>
                    <a:pt x="786231" y="2501900"/>
                  </a:lnTo>
                  <a:lnTo>
                    <a:pt x="833640" y="2476500"/>
                  </a:lnTo>
                  <a:lnTo>
                    <a:pt x="970876" y="2476500"/>
                  </a:lnTo>
                  <a:lnTo>
                    <a:pt x="970876" y="2438400"/>
                  </a:lnTo>
                  <a:lnTo>
                    <a:pt x="860386" y="2438400"/>
                  </a:lnTo>
                  <a:lnTo>
                    <a:pt x="843483" y="2451100"/>
                  </a:lnTo>
                  <a:lnTo>
                    <a:pt x="798182" y="2451100"/>
                  </a:lnTo>
                  <a:lnTo>
                    <a:pt x="786523" y="2463800"/>
                  </a:lnTo>
                  <a:lnTo>
                    <a:pt x="763841" y="2463800"/>
                  </a:lnTo>
                  <a:lnTo>
                    <a:pt x="752868" y="2476500"/>
                  </a:lnTo>
                  <a:lnTo>
                    <a:pt x="742226" y="2476500"/>
                  </a:lnTo>
                  <a:lnTo>
                    <a:pt x="731888" y="2489200"/>
                  </a:lnTo>
                  <a:lnTo>
                    <a:pt x="721868" y="2489200"/>
                  </a:lnTo>
                  <a:lnTo>
                    <a:pt x="712228" y="2501900"/>
                  </a:lnTo>
                  <a:lnTo>
                    <a:pt x="702995" y="2514600"/>
                  </a:lnTo>
                  <a:lnTo>
                    <a:pt x="694169" y="2514600"/>
                  </a:lnTo>
                  <a:lnTo>
                    <a:pt x="685761" y="2527300"/>
                  </a:lnTo>
                  <a:lnTo>
                    <a:pt x="677811" y="2540000"/>
                  </a:lnTo>
                  <a:lnTo>
                    <a:pt x="670356" y="2552700"/>
                  </a:lnTo>
                  <a:lnTo>
                    <a:pt x="663397" y="2552700"/>
                  </a:lnTo>
                  <a:lnTo>
                    <a:pt x="656932" y="2565400"/>
                  </a:lnTo>
                  <a:lnTo>
                    <a:pt x="656932" y="2400300"/>
                  </a:lnTo>
                  <a:lnTo>
                    <a:pt x="656932" y="2374900"/>
                  </a:lnTo>
                  <a:lnTo>
                    <a:pt x="656932" y="2324100"/>
                  </a:lnTo>
                  <a:lnTo>
                    <a:pt x="760018" y="2324100"/>
                  </a:lnTo>
                  <a:lnTo>
                    <a:pt x="779030" y="2311400"/>
                  </a:lnTo>
                  <a:lnTo>
                    <a:pt x="797877" y="2311400"/>
                  </a:lnTo>
                  <a:lnTo>
                    <a:pt x="846747" y="2298700"/>
                  </a:lnTo>
                  <a:lnTo>
                    <a:pt x="869149" y="2286000"/>
                  </a:lnTo>
                  <a:lnTo>
                    <a:pt x="891552" y="2273300"/>
                  </a:lnTo>
                  <a:lnTo>
                    <a:pt x="930808" y="2247900"/>
                  </a:lnTo>
                  <a:lnTo>
                    <a:pt x="963028" y="2209800"/>
                  </a:lnTo>
                  <a:lnTo>
                    <a:pt x="986713" y="2159000"/>
                  </a:lnTo>
                  <a:lnTo>
                    <a:pt x="1000379" y="2108200"/>
                  </a:lnTo>
                  <a:lnTo>
                    <a:pt x="1001661" y="2108200"/>
                  </a:lnTo>
                  <a:lnTo>
                    <a:pt x="1005382" y="2082800"/>
                  </a:lnTo>
                  <a:lnTo>
                    <a:pt x="1005382" y="2070100"/>
                  </a:lnTo>
                  <a:lnTo>
                    <a:pt x="1000925" y="2057400"/>
                  </a:lnTo>
                  <a:lnTo>
                    <a:pt x="988237" y="2057400"/>
                  </a:lnTo>
                  <a:lnTo>
                    <a:pt x="980338" y="2044700"/>
                  </a:lnTo>
                  <a:lnTo>
                    <a:pt x="970724" y="2049411"/>
                  </a:lnTo>
                  <a:lnTo>
                    <a:pt x="970724" y="2082800"/>
                  </a:lnTo>
                  <a:lnTo>
                    <a:pt x="969873" y="2095500"/>
                  </a:lnTo>
                  <a:lnTo>
                    <a:pt x="959599" y="2133600"/>
                  </a:lnTo>
                  <a:lnTo>
                    <a:pt x="940409" y="2184400"/>
                  </a:lnTo>
                  <a:lnTo>
                    <a:pt x="913168" y="2222500"/>
                  </a:lnTo>
                  <a:lnTo>
                    <a:pt x="878738" y="2247900"/>
                  </a:lnTo>
                  <a:lnTo>
                    <a:pt x="837984" y="2273300"/>
                  </a:lnTo>
                  <a:lnTo>
                    <a:pt x="791768" y="2286000"/>
                  </a:lnTo>
                  <a:lnTo>
                    <a:pt x="689432" y="2286000"/>
                  </a:lnTo>
                  <a:lnTo>
                    <a:pt x="731113" y="2247900"/>
                  </a:lnTo>
                  <a:lnTo>
                    <a:pt x="775296" y="2209800"/>
                  </a:lnTo>
                  <a:lnTo>
                    <a:pt x="867092" y="2159000"/>
                  </a:lnTo>
                  <a:lnTo>
                    <a:pt x="839038" y="2159000"/>
                  </a:lnTo>
                  <a:lnTo>
                    <a:pt x="812076" y="2171700"/>
                  </a:lnTo>
                  <a:lnTo>
                    <a:pt x="786079" y="2184400"/>
                  </a:lnTo>
                  <a:lnTo>
                    <a:pt x="760857" y="2197100"/>
                  </a:lnTo>
                  <a:lnTo>
                    <a:pt x="662940" y="2247900"/>
                  </a:lnTo>
                  <a:lnTo>
                    <a:pt x="666229" y="2235200"/>
                  </a:lnTo>
                  <a:lnTo>
                    <a:pt x="670572" y="2222500"/>
                  </a:lnTo>
                  <a:lnTo>
                    <a:pt x="675970" y="2209800"/>
                  </a:lnTo>
                  <a:lnTo>
                    <a:pt x="682421" y="2197100"/>
                  </a:lnTo>
                  <a:lnTo>
                    <a:pt x="691807" y="2184400"/>
                  </a:lnTo>
                  <a:lnTo>
                    <a:pt x="710552" y="2159000"/>
                  </a:lnTo>
                  <a:lnTo>
                    <a:pt x="745109" y="2120900"/>
                  </a:lnTo>
                  <a:lnTo>
                    <a:pt x="786079" y="2108200"/>
                  </a:lnTo>
                  <a:lnTo>
                    <a:pt x="833488" y="2082800"/>
                  </a:lnTo>
                  <a:lnTo>
                    <a:pt x="970724" y="2082800"/>
                  </a:lnTo>
                  <a:lnTo>
                    <a:pt x="970724" y="2049411"/>
                  </a:lnTo>
                  <a:lnTo>
                    <a:pt x="954379" y="2057400"/>
                  </a:lnTo>
                  <a:lnTo>
                    <a:pt x="902487" y="2057400"/>
                  </a:lnTo>
                  <a:lnTo>
                    <a:pt x="876566" y="2044700"/>
                  </a:lnTo>
                  <a:lnTo>
                    <a:pt x="859536" y="2057400"/>
                  </a:lnTo>
                  <a:lnTo>
                    <a:pt x="796683" y="2057400"/>
                  </a:lnTo>
                  <a:lnTo>
                    <a:pt x="784415" y="2070100"/>
                  </a:lnTo>
                  <a:lnTo>
                    <a:pt x="772388" y="2070100"/>
                  </a:lnTo>
                  <a:lnTo>
                    <a:pt x="760603" y="2082800"/>
                  </a:lnTo>
                  <a:lnTo>
                    <a:pt x="749109" y="2082800"/>
                  </a:lnTo>
                  <a:lnTo>
                    <a:pt x="737997" y="2095500"/>
                  </a:lnTo>
                  <a:lnTo>
                    <a:pt x="727240" y="2095500"/>
                  </a:lnTo>
                  <a:lnTo>
                    <a:pt x="716851" y="2108200"/>
                  </a:lnTo>
                  <a:lnTo>
                    <a:pt x="706894" y="2108200"/>
                  </a:lnTo>
                  <a:lnTo>
                    <a:pt x="697407" y="2120900"/>
                  </a:lnTo>
                  <a:lnTo>
                    <a:pt x="688390" y="2133600"/>
                  </a:lnTo>
                  <a:lnTo>
                    <a:pt x="679856" y="2146300"/>
                  </a:lnTo>
                  <a:lnTo>
                    <a:pt x="671855" y="2146300"/>
                  </a:lnTo>
                  <a:lnTo>
                    <a:pt x="664400" y="2159000"/>
                  </a:lnTo>
                  <a:lnTo>
                    <a:pt x="657529" y="2171700"/>
                  </a:lnTo>
                  <a:lnTo>
                    <a:pt x="651217" y="2184400"/>
                  </a:lnTo>
                  <a:lnTo>
                    <a:pt x="651217" y="2057400"/>
                  </a:lnTo>
                  <a:lnTo>
                    <a:pt x="651573" y="2057400"/>
                  </a:lnTo>
                  <a:lnTo>
                    <a:pt x="651573" y="1968500"/>
                  </a:lnTo>
                  <a:lnTo>
                    <a:pt x="742124" y="1968500"/>
                  </a:lnTo>
                  <a:lnTo>
                    <a:pt x="781697" y="1955800"/>
                  </a:lnTo>
                  <a:lnTo>
                    <a:pt x="833208" y="1930400"/>
                  </a:lnTo>
                  <a:lnTo>
                    <a:pt x="877011" y="1892300"/>
                  </a:lnTo>
                  <a:lnTo>
                    <a:pt x="901979" y="1854200"/>
                  </a:lnTo>
                  <a:lnTo>
                    <a:pt x="915987" y="1803400"/>
                  </a:lnTo>
                  <a:lnTo>
                    <a:pt x="918006" y="1790700"/>
                  </a:lnTo>
                  <a:lnTo>
                    <a:pt x="918679" y="1778000"/>
                  </a:lnTo>
                  <a:lnTo>
                    <a:pt x="917524" y="1765300"/>
                  </a:lnTo>
                  <a:lnTo>
                    <a:pt x="913930" y="1765300"/>
                  </a:lnTo>
                  <a:lnTo>
                    <a:pt x="907694" y="1752600"/>
                  </a:lnTo>
                  <a:lnTo>
                    <a:pt x="883627" y="1752600"/>
                  </a:lnTo>
                  <a:lnTo>
                    <a:pt x="883627" y="1790700"/>
                  </a:lnTo>
                  <a:lnTo>
                    <a:pt x="871296" y="1841500"/>
                  </a:lnTo>
                  <a:lnTo>
                    <a:pt x="849668" y="1879600"/>
                  </a:lnTo>
                  <a:lnTo>
                    <a:pt x="818705" y="1905000"/>
                  </a:lnTo>
                  <a:lnTo>
                    <a:pt x="778446" y="1930400"/>
                  </a:lnTo>
                  <a:lnTo>
                    <a:pt x="674357" y="1930400"/>
                  </a:lnTo>
                  <a:lnTo>
                    <a:pt x="713105" y="1905000"/>
                  </a:lnTo>
                  <a:lnTo>
                    <a:pt x="790613" y="1854200"/>
                  </a:lnTo>
                  <a:lnTo>
                    <a:pt x="755840" y="1866900"/>
                  </a:lnTo>
                  <a:lnTo>
                    <a:pt x="722630" y="1879600"/>
                  </a:lnTo>
                  <a:lnTo>
                    <a:pt x="659879" y="1904314"/>
                  </a:lnTo>
                  <a:lnTo>
                    <a:pt x="681075" y="1854200"/>
                  </a:lnTo>
                  <a:lnTo>
                    <a:pt x="697979" y="1841500"/>
                  </a:lnTo>
                  <a:lnTo>
                    <a:pt x="714883" y="1828800"/>
                  </a:lnTo>
                  <a:lnTo>
                    <a:pt x="757212" y="1803400"/>
                  </a:lnTo>
                  <a:lnTo>
                    <a:pt x="804291" y="1790700"/>
                  </a:lnTo>
                  <a:lnTo>
                    <a:pt x="883627" y="1790700"/>
                  </a:lnTo>
                  <a:lnTo>
                    <a:pt x="883627" y="1752600"/>
                  </a:lnTo>
                  <a:lnTo>
                    <a:pt x="811542" y="1752600"/>
                  </a:lnTo>
                  <a:lnTo>
                    <a:pt x="766229" y="1765300"/>
                  </a:lnTo>
                  <a:lnTo>
                    <a:pt x="725411" y="1778000"/>
                  </a:lnTo>
                  <a:lnTo>
                    <a:pt x="689114" y="1803400"/>
                  </a:lnTo>
                  <a:lnTo>
                    <a:pt x="657326" y="1828800"/>
                  </a:lnTo>
                  <a:lnTo>
                    <a:pt x="655866" y="1841500"/>
                  </a:lnTo>
                  <a:lnTo>
                    <a:pt x="651725" y="1841500"/>
                  </a:lnTo>
                  <a:lnTo>
                    <a:pt x="651814" y="1816100"/>
                  </a:lnTo>
                  <a:lnTo>
                    <a:pt x="651967" y="1778000"/>
                  </a:lnTo>
                  <a:lnTo>
                    <a:pt x="652272" y="1701800"/>
                  </a:lnTo>
                  <a:lnTo>
                    <a:pt x="652487" y="1638300"/>
                  </a:lnTo>
                  <a:lnTo>
                    <a:pt x="652602" y="1587500"/>
                  </a:lnTo>
                  <a:lnTo>
                    <a:pt x="652716" y="1473200"/>
                  </a:lnTo>
                  <a:lnTo>
                    <a:pt x="773798" y="1473200"/>
                  </a:lnTo>
                  <a:lnTo>
                    <a:pt x="792619" y="1460500"/>
                  </a:lnTo>
                  <a:lnTo>
                    <a:pt x="841489" y="1447800"/>
                  </a:lnTo>
                  <a:lnTo>
                    <a:pt x="886294" y="1435100"/>
                  </a:lnTo>
                  <a:lnTo>
                    <a:pt x="925563" y="1397000"/>
                  </a:lnTo>
                  <a:lnTo>
                    <a:pt x="957783" y="1358900"/>
                  </a:lnTo>
                  <a:lnTo>
                    <a:pt x="981481" y="1308100"/>
                  </a:lnTo>
                  <a:lnTo>
                    <a:pt x="995172" y="1270000"/>
                  </a:lnTo>
                  <a:lnTo>
                    <a:pt x="996454" y="1257300"/>
                  </a:lnTo>
                  <a:lnTo>
                    <a:pt x="1000175" y="1231900"/>
                  </a:lnTo>
                  <a:lnTo>
                    <a:pt x="1000175" y="1219200"/>
                  </a:lnTo>
                  <a:lnTo>
                    <a:pt x="995718" y="1206500"/>
                  </a:lnTo>
                  <a:lnTo>
                    <a:pt x="965365" y="1206500"/>
                  </a:lnTo>
                  <a:lnTo>
                    <a:pt x="965365" y="1231900"/>
                  </a:lnTo>
                  <a:lnTo>
                    <a:pt x="964565" y="1244600"/>
                  </a:lnTo>
                  <a:lnTo>
                    <a:pt x="954265" y="1295400"/>
                  </a:lnTo>
                  <a:lnTo>
                    <a:pt x="935075" y="1333500"/>
                  </a:lnTo>
                  <a:lnTo>
                    <a:pt x="907834" y="1371600"/>
                  </a:lnTo>
                  <a:lnTo>
                    <a:pt x="873417" y="1397000"/>
                  </a:lnTo>
                  <a:lnTo>
                    <a:pt x="832662" y="1422400"/>
                  </a:lnTo>
                  <a:lnTo>
                    <a:pt x="786460" y="1435100"/>
                  </a:lnTo>
                  <a:lnTo>
                    <a:pt x="684123" y="1435100"/>
                  </a:lnTo>
                  <a:lnTo>
                    <a:pt x="725792" y="1397000"/>
                  </a:lnTo>
                  <a:lnTo>
                    <a:pt x="769975" y="1371600"/>
                  </a:lnTo>
                  <a:lnTo>
                    <a:pt x="815632" y="1333500"/>
                  </a:lnTo>
                  <a:lnTo>
                    <a:pt x="861783" y="1308100"/>
                  </a:lnTo>
                  <a:lnTo>
                    <a:pt x="833729" y="1308100"/>
                  </a:lnTo>
                  <a:lnTo>
                    <a:pt x="806767" y="1320800"/>
                  </a:lnTo>
                  <a:lnTo>
                    <a:pt x="780757" y="1333500"/>
                  </a:lnTo>
                  <a:lnTo>
                    <a:pt x="755548" y="1346200"/>
                  </a:lnTo>
                  <a:lnTo>
                    <a:pt x="658431" y="1397000"/>
                  </a:lnTo>
                  <a:lnTo>
                    <a:pt x="661746" y="1384300"/>
                  </a:lnTo>
                  <a:lnTo>
                    <a:pt x="677113" y="1346200"/>
                  </a:lnTo>
                  <a:lnTo>
                    <a:pt x="705243" y="1308100"/>
                  </a:lnTo>
                  <a:lnTo>
                    <a:pt x="739800" y="1282700"/>
                  </a:lnTo>
                  <a:lnTo>
                    <a:pt x="780770" y="1257300"/>
                  </a:lnTo>
                  <a:lnTo>
                    <a:pt x="828179" y="1244600"/>
                  </a:lnTo>
                  <a:lnTo>
                    <a:pt x="837145" y="1231900"/>
                  </a:lnTo>
                  <a:lnTo>
                    <a:pt x="965365" y="1231900"/>
                  </a:lnTo>
                  <a:lnTo>
                    <a:pt x="965365" y="1206500"/>
                  </a:lnTo>
                  <a:lnTo>
                    <a:pt x="804037" y="1206500"/>
                  </a:lnTo>
                  <a:lnTo>
                    <a:pt x="782091" y="1219200"/>
                  </a:lnTo>
                  <a:lnTo>
                    <a:pt x="761060" y="1219200"/>
                  </a:lnTo>
                  <a:lnTo>
                    <a:pt x="740918" y="1231900"/>
                  </a:lnTo>
                  <a:lnTo>
                    <a:pt x="721677" y="1244600"/>
                  </a:lnTo>
                  <a:lnTo>
                    <a:pt x="703668" y="1257300"/>
                  </a:lnTo>
                  <a:lnTo>
                    <a:pt x="687171" y="1282700"/>
                  </a:lnTo>
                  <a:lnTo>
                    <a:pt x="672211" y="1295400"/>
                  </a:lnTo>
                  <a:lnTo>
                    <a:pt x="658787" y="1308100"/>
                  </a:lnTo>
                  <a:lnTo>
                    <a:pt x="658787" y="1295400"/>
                  </a:lnTo>
                  <a:lnTo>
                    <a:pt x="658787" y="1270000"/>
                  </a:lnTo>
                  <a:lnTo>
                    <a:pt x="658787" y="1206500"/>
                  </a:lnTo>
                  <a:lnTo>
                    <a:pt x="658787" y="1092200"/>
                  </a:lnTo>
                  <a:lnTo>
                    <a:pt x="660692" y="1092200"/>
                  </a:lnTo>
                  <a:lnTo>
                    <a:pt x="660692" y="914400"/>
                  </a:lnTo>
                  <a:lnTo>
                    <a:pt x="660692" y="889000"/>
                  </a:lnTo>
                  <a:lnTo>
                    <a:pt x="660692" y="825500"/>
                  </a:lnTo>
                  <a:lnTo>
                    <a:pt x="660692" y="635000"/>
                  </a:lnTo>
                  <a:lnTo>
                    <a:pt x="662533" y="622300"/>
                  </a:lnTo>
                  <a:lnTo>
                    <a:pt x="791464" y="622300"/>
                  </a:lnTo>
                  <a:lnTo>
                    <a:pt x="827100" y="609600"/>
                  </a:lnTo>
                  <a:lnTo>
                    <a:pt x="842975" y="596900"/>
                  </a:lnTo>
                  <a:lnTo>
                    <a:pt x="858850" y="584200"/>
                  </a:lnTo>
                  <a:lnTo>
                    <a:pt x="896289" y="546100"/>
                  </a:lnTo>
                  <a:lnTo>
                    <a:pt x="917702" y="495300"/>
                  </a:lnTo>
                  <a:lnTo>
                    <a:pt x="922401" y="482600"/>
                  </a:lnTo>
                  <a:lnTo>
                    <a:pt x="925753" y="469900"/>
                  </a:lnTo>
                  <a:lnTo>
                    <a:pt x="927773" y="457200"/>
                  </a:lnTo>
                  <a:lnTo>
                    <a:pt x="928446" y="444500"/>
                  </a:lnTo>
                  <a:lnTo>
                    <a:pt x="927290" y="431800"/>
                  </a:lnTo>
                  <a:lnTo>
                    <a:pt x="923696" y="419100"/>
                  </a:lnTo>
                  <a:lnTo>
                    <a:pt x="892886" y="419100"/>
                  </a:lnTo>
                  <a:lnTo>
                    <a:pt x="892886" y="457200"/>
                  </a:lnTo>
                  <a:lnTo>
                    <a:pt x="880567" y="495300"/>
                  </a:lnTo>
                  <a:lnTo>
                    <a:pt x="858926" y="533400"/>
                  </a:lnTo>
                  <a:lnTo>
                    <a:pt x="827976" y="558800"/>
                  </a:lnTo>
                  <a:lnTo>
                    <a:pt x="787704" y="584200"/>
                  </a:lnTo>
                  <a:lnTo>
                    <a:pt x="762685" y="596900"/>
                  </a:lnTo>
                  <a:lnTo>
                    <a:pt x="683628" y="596900"/>
                  </a:lnTo>
                  <a:lnTo>
                    <a:pt x="722376" y="571500"/>
                  </a:lnTo>
                  <a:lnTo>
                    <a:pt x="799871" y="520700"/>
                  </a:lnTo>
                  <a:lnTo>
                    <a:pt x="765111" y="520700"/>
                  </a:lnTo>
                  <a:lnTo>
                    <a:pt x="731888" y="533400"/>
                  </a:lnTo>
                  <a:lnTo>
                    <a:pt x="699541" y="546100"/>
                  </a:lnTo>
                  <a:lnTo>
                    <a:pt x="667397" y="571500"/>
                  </a:lnTo>
                  <a:lnTo>
                    <a:pt x="668147" y="558800"/>
                  </a:lnTo>
                  <a:lnTo>
                    <a:pt x="668845" y="558800"/>
                  </a:lnTo>
                  <a:lnTo>
                    <a:pt x="690346" y="520700"/>
                  </a:lnTo>
                  <a:lnTo>
                    <a:pt x="701611" y="508000"/>
                  </a:lnTo>
                  <a:lnTo>
                    <a:pt x="724141" y="482600"/>
                  </a:lnTo>
                  <a:lnTo>
                    <a:pt x="766470" y="457200"/>
                  </a:lnTo>
                  <a:lnTo>
                    <a:pt x="892886" y="457200"/>
                  </a:lnTo>
                  <a:lnTo>
                    <a:pt x="892886" y="419100"/>
                  </a:lnTo>
                  <a:lnTo>
                    <a:pt x="775995" y="419100"/>
                  </a:lnTo>
                  <a:lnTo>
                    <a:pt x="735177" y="431800"/>
                  </a:lnTo>
                  <a:lnTo>
                    <a:pt x="698881" y="457200"/>
                  </a:lnTo>
                  <a:lnTo>
                    <a:pt x="667092" y="495300"/>
                  </a:lnTo>
                  <a:lnTo>
                    <a:pt x="660285" y="495300"/>
                  </a:lnTo>
                  <a:lnTo>
                    <a:pt x="656361" y="508000"/>
                  </a:lnTo>
                  <a:lnTo>
                    <a:pt x="651141" y="508000"/>
                  </a:lnTo>
                  <a:lnTo>
                    <a:pt x="649198" y="495300"/>
                  </a:lnTo>
                  <a:lnTo>
                    <a:pt x="647128" y="482600"/>
                  </a:lnTo>
                  <a:lnTo>
                    <a:pt x="644956" y="482600"/>
                  </a:lnTo>
                  <a:lnTo>
                    <a:pt x="622960" y="419100"/>
                  </a:lnTo>
                  <a:lnTo>
                    <a:pt x="594169" y="368300"/>
                  </a:lnTo>
                  <a:lnTo>
                    <a:pt x="559003" y="330200"/>
                  </a:lnTo>
                  <a:lnTo>
                    <a:pt x="517842" y="304800"/>
                  </a:lnTo>
                  <a:lnTo>
                    <a:pt x="502716" y="304800"/>
                  </a:lnTo>
                  <a:lnTo>
                    <a:pt x="503986" y="292100"/>
                  </a:lnTo>
                  <a:lnTo>
                    <a:pt x="504659" y="292100"/>
                  </a:lnTo>
                  <a:lnTo>
                    <a:pt x="504825" y="279400"/>
                  </a:lnTo>
                  <a:lnTo>
                    <a:pt x="504317" y="266700"/>
                  </a:lnTo>
                  <a:lnTo>
                    <a:pt x="502119" y="254000"/>
                  </a:lnTo>
                  <a:lnTo>
                    <a:pt x="500443" y="254000"/>
                  </a:lnTo>
                  <a:lnTo>
                    <a:pt x="495947" y="241300"/>
                  </a:lnTo>
                  <a:lnTo>
                    <a:pt x="493153" y="228600"/>
                  </a:lnTo>
                  <a:lnTo>
                    <a:pt x="486486" y="215900"/>
                  </a:lnTo>
                  <a:lnTo>
                    <a:pt x="482663" y="215900"/>
                  </a:lnTo>
                  <a:lnTo>
                    <a:pt x="474052" y="203200"/>
                  </a:lnTo>
                  <a:lnTo>
                    <a:pt x="469315" y="203200"/>
                  </a:lnTo>
                  <a:lnTo>
                    <a:pt x="468972" y="202780"/>
                  </a:lnTo>
                  <a:lnTo>
                    <a:pt x="468972" y="279400"/>
                  </a:lnTo>
                  <a:lnTo>
                    <a:pt x="468401" y="292100"/>
                  </a:lnTo>
                  <a:lnTo>
                    <a:pt x="462826" y="279400"/>
                  </a:lnTo>
                  <a:lnTo>
                    <a:pt x="457847" y="279400"/>
                  </a:lnTo>
                  <a:lnTo>
                    <a:pt x="449097" y="266700"/>
                  </a:lnTo>
                  <a:lnTo>
                    <a:pt x="445465" y="266700"/>
                  </a:lnTo>
                  <a:lnTo>
                    <a:pt x="439686" y="254000"/>
                  </a:lnTo>
                  <a:lnTo>
                    <a:pt x="437654" y="241300"/>
                  </a:lnTo>
                  <a:lnTo>
                    <a:pt x="435254" y="228600"/>
                  </a:lnTo>
                  <a:lnTo>
                    <a:pt x="434936" y="228600"/>
                  </a:lnTo>
                  <a:lnTo>
                    <a:pt x="435495" y="215900"/>
                  </a:lnTo>
                  <a:lnTo>
                    <a:pt x="441083" y="215900"/>
                  </a:lnTo>
                  <a:lnTo>
                    <a:pt x="446062" y="228600"/>
                  </a:lnTo>
                  <a:lnTo>
                    <a:pt x="454825" y="241300"/>
                  </a:lnTo>
                  <a:lnTo>
                    <a:pt x="458457" y="241300"/>
                  </a:lnTo>
                  <a:lnTo>
                    <a:pt x="464223" y="254000"/>
                  </a:lnTo>
                  <a:lnTo>
                    <a:pt x="466267" y="254000"/>
                  </a:lnTo>
                  <a:lnTo>
                    <a:pt x="468655" y="279400"/>
                  </a:lnTo>
                  <a:lnTo>
                    <a:pt x="468972" y="279400"/>
                  </a:lnTo>
                  <a:lnTo>
                    <a:pt x="468972" y="202780"/>
                  </a:lnTo>
                  <a:lnTo>
                    <a:pt x="459016" y="190500"/>
                  </a:lnTo>
                  <a:lnTo>
                    <a:pt x="453517" y="190500"/>
                  </a:lnTo>
                  <a:lnTo>
                    <a:pt x="441858" y="177800"/>
                  </a:lnTo>
                  <a:lnTo>
                    <a:pt x="407352" y="177800"/>
                  </a:lnTo>
                  <a:lnTo>
                    <a:pt x="406539" y="190500"/>
                  </a:lnTo>
                  <a:lnTo>
                    <a:pt x="403237" y="190500"/>
                  </a:lnTo>
                  <a:lnTo>
                    <a:pt x="400977" y="203200"/>
                  </a:lnTo>
                  <a:lnTo>
                    <a:pt x="399757" y="215900"/>
                  </a:lnTo>
                  <a:lnTo>
                    <a:pt x="399567" y="228600"/>
                  </a:lnTo>
                  <a:lnTo>
                    <a:pt x="400405" y="241300"/>
                  </a:lnTo>
                  <a:lnTo>
                    <a:pt x="402285" y="254000"/>
                  </a:lnTo>
                  <a:lnTo>
                    <a:pt x="405180" y="254000"/>
                  </a:lnTo>
                  <a:lnTo>
                    <a:pt x="409105" y="266700"/>
                  </a:lnTo>
                  <a:lnTo>
                    <a:pt x="370586" y="254000"/>
                  </a:lnTo>
                  <a:lnTo>
                    <a:pt x="373037" y="241300"/>
                  </a:lnTo>
                  <a:lnTo>
                    <a:pt x="375018" y="241300"/>
                  </a:lnTo>
                  <a:lnTo>
                    <a:pt x="376542" y="228600"/>
                  </a:lnTo>
                  <a:lnTo>
                    <a:pt x="377609" y="215900"/>
                  </a:lnTo>
                  <a:lnTo>
                    <a:pt x="378218" y="203200"/>
                  </a:lnTo>
                  <a:lnTo>
                    <a:pt x="378345" y="190500"/>
                  </a:lnTo>
                  <a:lnTo>
                    <a:pt x="378015" y="190500"/>
                  </a:lnTo>
                  <a:lnTo>
                    <a:pt x="377215" y="177800"/>
                  </a:lnTo>
                  <a:lnTo>
                    <a:pt x="375945" y="165100"/>
                  </a:lnTo>
                  <a:lnTo>
                    <a:pt x="374218" y="152400"/>
                  </a:lnTo>
                  <a:lnTo>
                    <a:pt x="372033" y="139700"/>
                  </a:lnTo>
                  <a:lnTo>
                    <a:pt x="369379" y="139700"/>
                  </a:lnTo>
                  <a:lnTo>
                    <a:pt x="366293" y="127000"/>
                  </a:lnTo>
                  <a:lnTo>
                    <a:pt x="362762" y="114300"/>
                  </a:lnTo>
                  <a:lnTo>
                    <a:pt x="358800" y="101600"/>
                  </a:lnTo>
                  <a:lnTo>
                    <a:pt x="354406" y="101600"/>
                  </a:lnTo>
                  <a:lnTo>
                    <a:pt x="349592" y="88900"/>
                  </a:lnTo>
                  <a:lnTo>
                    <a:pt x="344385" y="76200"/>
                  </a:lnTo>
                  <a:lnTo>
                    <a:pt x="342633" y="76200"/>
                  </a:lnTo>
                  <a:lnTo>
                    <a:pt x="342633" y="190500"/>
                  </a:lnTo>
                  <a:lnTo>
                    <a:pt x="342544" y="203200"/>
                  </a:lnTo>
                  <a:lnTo>
                    <a:pt x="342138" y="215900"/>
                  </a:lnTo>
                  <a:lnTo>
                    <a:pt x="341401" y="215900"/>
                  </a:lnTo>
                  <a:lnTo>
                    <a:pt x="340347" y="228600"/>
                  </a:lnTo>
                  <a:lnTo>
                    <a:pt x="338975" y="228600"/>
                  </a:lnTo>
                  <a:lnTo>
                    <a:pt x="337273" y="241300"/>
                  </a:lnTo>
                  <a:lnTo>
                    <a:pt x="330454" y="241300"/>
                  </a:lnTo>
                  <a:lnTo>
                    <a:pt x="323799" y="228600"/>
                  </a:lnTo>
                  <a:lnTo>
                    <a:pt x="318477" y="228600"/>
                  </a:lnTo>
                  <a:lnTo>
                    <a:pt x="318477" y="279400"/>
                  </a:lnTo>
                  <a:lnTo>
                    <a:pt x="313055" y="292100"/>
                  </a:lnTo>
                  <a:lnTo>
                    <a:pt x="307060" y="304800"/>
                  </a:lnTo>
                  <a:lnTo>
                    <a:pt x="300507" y="304800"/>
                  </a:lnTo>
                  <a:lnTo>
                    <a:pt x="293484" y="317500"/>
                  </a:lnTo>
                  <a:lnTo>
                    <a:pt x="278244" y="317500"/>
                  </a:lnTo>
                  <a:lnTo>
                    <a:pt x="270027" y="330200"/>
                  </a:lnTo>
                  <a:lnTo>
                    <a:pt x="234797" y="330200"/>
                  </a:lnTo>
                  <a:lnTo>
                    <a:pt x="225602" y="342900"/>
                  </a:lnTo>
                  <a:lnTo>
                    <a:pt x="216420" y="342900"/>
                  </a:lnTo>
                  <a:lnTo>
                    <a:pt x="207264" y="330200"/>
                  </a:lnTo>
                  <a:lnTo>
                    <a:pt x="202996" y="330200"/>
                  </a:lnTo>
                  <a:lnTo>
                    <a:pt x="208419" y="317500"/>
                  </a:lnTo>
                  <a:lnTo>
                    <a:pt x="214401" y="317500"/>
                  </a:lnTo>
                  <a:lnTo>
                    <a:pt x="220941" y="304800"/>
                  </a:lnTo>
                  <a:lnTo>
                    <a:pt x="227965" y="304800"/>
                  </a:lnTo>
                  <a:lnTo>
                    <a:pt x="235394" y="292100"/>
                  </a:lnTo>
                  <a:lnTo>
                    <a:pt x="251434" y="292100"/>
                  </a:lnTo>
                  <a:lnTo>
                    <a:pt x="259943" y="279400"/>
                  </a:lnTo>
                  <a:lnTo>
                    <a:pt x="318477" y="279400"/>
                  </a:lnTo>
                  <a:lnTo>
                    <a:pt x="318477" y="228600"/>
                  </a:lnTo>
                  <a:lnTo>
                    <a:pt x="310997" y="228600"/>
                  </a:lnTo>
                  <a:lnTo>
                    <a:pt x="304876" y="215900"/>
                  </a:lnTo>
                  <a:lnTo>
                    <a:pt x="293268" y="215900"/>
                  </a:lnTo>
                  <a:lnTo>
                    <a:pt x="287782" y="203200"/>
                  </a:lnTo>
                  <a:lnTo>
                    <a:pt x="282524" y="203200"/>
                  </a:lnTo>
                  <a:lnTo>
                    <a:pt x="277520" y="190500"/>
                  </a:lnTo>
                  <a:lnTo>
                    <a:pt x="272770" y="190500"/>
                  </a:lnTo>
                  <a:lnTo>
                    <a:pt x="268274" y="177800"/>
                  </a:lnTo>
                  <a:lnTo>
                    <a:pt x="264045" y="177800"/>
                  </a:lnTo>
                  <a:lnTo>
                    <a:pt x="260096" y="165100"/>
                  </a:lnTo>
                  <a:lnTo>
                    <a:pt x="256438" y="165100"/>
                  </a:lnTo>
                  <a:lnTo>
                    <a:pt x="253060" y="152400"/>
                  </a:lnTo>
                  <a:lnTo>
                    <a:pt x="249974" y="152400"/>
                  </a:lnTo>
                  <a:lnTo>
                    <a:pt x="247192" y="139700"/>
                  </a:lnTo>
                  <a:lnTo>
                    <a:pt x="244716" y="139700"/>
                  </a:lnTo>
                  <a:lnTo>
                    <a:pt x="242557" y="127000"/>
                  </a:lnTo>
                  <a:lnTo>
                    <a:pt x="240703" y="114300"/>
                  </a:lnTo>
                  <a:lnTo>
                    <a:pt x="239166" y="114300"/>
                  </a:lnTo>
                  <a:lnTo>
                    <a:pt x="237959" y="101600"/>
                  </a:lnTo>
                  <a:lnTo>
                    <a:pt x="237070" y="101600"/>
                  </a:lnTo>
                  <a:lnTo>
                    <a:pt x="236512" y="88900"/>
                  </a:lnTo>
                  <a:lnTo>
                    <a:pt x="236270" y="76200"/>
                  </a:lnTo>
                  <a:lnTo>
                    <a:pt x="236766" y="63500"/>
                  </a:lnTo>
                  <a:lnTo>
                    <a:pt x="237515" y="63500"/>
                  </a:lnTo>
                  <a:lnTo>
                    <a:pt x="238569" y="50800"/>
                  </a:lnTo>
                  <a:lnTo>
                    <a:pt x="239953" y="38100"/>
                  </a:lnTo>
                  <a:lnTo>
                    <a:pt x="255130" y="38100"/>
                  </a:lnTo>
                  <a:lnTo>
                    <a:pt x="261607" y="50800"/>
                  </a:lnTo>
                  <a:lnTo>
                    <a:pt x="274040" y="50800"/>
                  </a:lnTo>
                  <a:lnTo>
                    <a:pt x="279946" y="63500"/>
                  </a:lnTo>
                  <a:lnTo>
                    <a:pt x="285635" y="63500"/>
                  </a:lnTo>
                  <a:lnTo>
                    <a:pt x="291122" y="76200"/>
                  </a:lnTo>
                  <a:lnTo>
                    <a:pt x="301371" y="76200"/>
                  </a:lnTo>
                  <a:lnTo>
                    <a:pt x="306120" y="88900"/>
                  </a:lnTo>
                  <a:lnTo>
                    <a:pt x="310616" y="88900"/>
                  </a:lnTo>
                  <a:lnTo>
                    <a:pt x="314845" y="101600"/>
                  </a:lnTo>
                  <a:lnTo>
                    <a:pt x="318782" y="101600"/>
                  </a:lnTo>
                  <a:lnTo>
                    <a:pt x="322453" y="114300"/>
                  </a:lnTo>
                  <a:lnTo>
                    <a:pt x="325831" y="127000"/>
                  </a:lnTo>
                  <a:lnTo>
                    <a:pt x="328917" y="127000"/>
                  </a:lnTo>
                  <a:lnTo>
                    <a:pt x="331698" y="139700"/>
                  </a:lnTo>
                  <a:lnTo>
                    <a:pt x="334162" y="139700"/>
                  </a:lnTo>
                  <a:lnTo>
                    <a:pt x="336334" y="152400"/>
                  </a:lnTo>
                  <a:lnTo>
                    <a:pt x="338188" y="152400"/>
                  </a:lnTo>
                  <a:lnTo>
                    <a:pt x="339725" y="165100"/>
                  </a:lnTo>
                  <a:lnTo>
                    <a:pt x="340931" y="177800"/>
                  </a:lnTo>
                  <a:lnTo>
                    <a:pt x="341820" y="177800"/>
                  </a:lnTo>
                  <a:lnTo>
                    <a:pt x="342392" y="190500"/>
                  </a:lnTo>
                  <a:lnTo>
                    <a:pt x="342633" y="190500"/>
                  </a:lnTo>
                  <a:lnTo>
                    <a:pt x="342633" y="76200"/>
                  </a:lnTo>
                  <a:lnTo>
                    <a:pt x="338797" y="76200"/>
                  </a:lnTo>
                  <a:lnTo>
                    <a:pt x="332803" y="63500"/>
                  </a:lnTo>
                  <a:lnTo>
                    <a:pt x="326440" y="63500"/>
                  </a:lnTo>
                  <a:lnTo>
                    <a:pt x="319735" y="50800"/>
                  </a:lnTo>
                  <a:lnTo>
                    <a:pt x="312686" y="38100"/>
                  </a:lnTo>
                  <a:lnTo>
                    <a:pt x="305295" y="38100"/>
                  </a:lnTo>
                  <a:lnTo>
                    <a:pt x="297599" y="25400"/>
                  </a:lnTo>
                  <a:lnTo>
                    <a:pt x="289636" y="25400"/>
                  </a:lnTo>
                  <a:lnTo>
                    <a:pt x="281381" y="12700"/>
                  </a:lnTo>
                  <a:lnTo>
                    <a:pt x="264096" y="12700"/>
                  </a:lnTo>
                  <a:lnTo>
                    <a:pt x="255130" y="0"/>
                  </a:lnTo>
                  <a:lnTo>
                    <a:pt x="213766" y="0"/>
                  </a:lnTo>
                  <a:lnTo>
                    <a:pt x="211124" y="12700"/>
                  </a:lnTo>
                  <a:lnTo>
                    <a:pt x="208788" y="25400"/>
                  </a:lnTo>
                  <a:lnTo>
                    <a:pt x="206743" y="25400"/>
                  </a:lnTo>
                  <a:lnTo>
                    <a:pt x="204990" y="38100"/>
                  </a:lnTo>
                  <a:lnTo>
                    <a:pt x="203530" y="50800"/>
                  </a:lnTo>
                  <a:lnTo>
                    <a:pt x="202374" y="50800"/>
                  </a:lnTo>
                  <a:lnTo>
                    <a:pt x="201510" y="63500"/>
                  </a:lnTo>
                  <a:lnTo>
                    <a:pt x="200964" y="63500"/>
                  </a:lnTo>
                  <a:lnTo>
                    <a:pt x="200710" y="76200"/>
                  </a:lnTo>
                  <a:lnTo>
                    <a:pt x="200761" y="88900"/>
                  </a:lnTo>
                  <a:lnTo>
                    <a:pt x="201117" y="88900"/>
                  </a:lnTo>
                  <a:lnTo>
                    <a:pt x="201777" y="101600"/>
                  </a:lnTo>
                  <a:lnTo>
                    <a:pt x="202742" y="114300"/>
                  </a:lnTo>
                  <a:lnTo>
                    <a:pt x="204012" y="114300"/>
                  </a:lnTo>
                  <a:lnTo>
                    <a:pt x="205574" y="127000"/>
                  </a:lnTo>
                  <a:lnTo>
                    <a:pt x="207429" y="127000"/>
                  </a:lnTo>
                  <a:lnTo>
                    <a:pt x="209588" y="139700"/>
                  </a:lnTo>
                  <a:lnTo>
                    <a:pt x="212026" y="152400"/>
                  </a:lnTo>
                  <a:lnTo>
                    <a:pt x="214769" y="152400"/>
                  </a:lnTo>
                  <a:lnTo>
                    <a:pt x="217779" y="165100"/>
                  </a:lnTo>
                  <a:lnTo>
                    <a:pt x="221081" y="165100"/>
                  </a:lnTo>
                  <a:lnTo>
                    <a:pt x="224650" y="177800"/>
                  </a:lnTo>
                  <a:lnTo>
                    <a:pt x="228485" y="190500"/>
                  </a:lnTo>
                  <a:lnTo>
                    <a:pt x="232600" y="190500"/>
                  </a:lnTo>
                  <a:lnTo>
                    <a:pt x="236969" y="203200"/>
                  </a:lnTo>
                  <a:lnTo>
                    <a:pt x="241579" y="203200"/>
                  </a:lnTo>
                  <a:lnTo>
                    <a:pt x="246443" y="215900"/>
                  </a:lnTo>
                  <a:lnTo>
                    <a:pt x="251548" y="215900"/>
                  </a:lnTo>
                  <a:lnTo>
                    <a:pt x="256895" y="228600"/>
                  </a:lnTo>
                  <a:lnTo>
                    <a:pt x="262445" y="228600"/>
                  </a:lnTo>
                  <a:lnTo>
                    <a:pt x="268224" y="241300"/>
                  </a:lnTo>
                  <a:lnTo>
                    <a:pt x="254698" y="241300"/>
                  </a:lnTo>
                  <a:lnTo>
                    <a:pt x="245237" y="254000"/>
                  </a:lnTo>
                  <a:lnTo>
                    <a:pt x="226987" y="254000"/>
                  </a:lnTo>
                  <a:lnTo>
                    <a:pt x="218363" y="266700"/>
                  </a:lnTo>
                  <a:lnTo>
                    <a:pt x="210083" y="266700"/>
                  </a:lnTo>
                  <a:lnTo>
                    <a:pt x="202158" y="279400"/>
                  </a:lnTo>
                  <a:lnTo>
                    <a:pt x="194665" y="279400"/>
                  </a:lnTo>
                  <a:lnTo>
                    <a:pt x="187642" y="292100"/>
                  </a:lnTo>
                  <a:lnTo>
                    <a:pt x="181114" y="292100"/>
                  </a:lnTo>
                  <a:lnTo>
                    <a:pt x="175069" y="304800"/>
                  </a:lnTo>
                  <a:lnTo>
                    <a:pt x="169557" y="317500"/>
                  </a:lnTo>
                  <a:lnTo>
                    <a:pt x="164617" y="317500"/>
                  </a:lnTo>
                  <a:lnTo>
                    <a:pt x="160274" y="330200"/>
                  </a:lnTo>
                  <a:lnTo>
                    <a:pt x="156514" y="342900"/>
                  </a:lnTo>
                  <a:lnTo>
                    <a:pt x="155397" y="342900"/>
                  </a:lnTo>
                  <a:lnTo>
                    <a:pt x="155562" y="355600"/>
                  </a:lnTo>
                  <a:lnTo>
                    <a:pt x="162509" y="355600"/>
                  </a:lnTo>
                  <a:lnTo>
                    <a:pt x="164401" y="368300"/>
                  </a:lnTo>
                  <a:lnTo>
                    <a:pt x="276352" y="368300"/>
                  </a:lnTo>
                  <a:lnTo>
                    <a:pt x="282829" y="355600"/>
                  </a:lnTo>
                  <a:lnTo>
                    <a:pt x="301371" y="355600"/>
                  </a:lnTo>
                  <a:lnTo>
                    <a:pt x="307238" y="342900"/>
                  </a:lnTo>
                  <a:lnTo>
                    <a:pt x="318401" y="342900"/>
                  </a:lnTo>
                  <a:lnTo>
                    <a:pt x="323697" y="330200"/>
                  </a:lnTo>
                  <a:lnTo>
                    <a:pt x="328777" y="330200"/>
                  </a:lnTo>
                  <a:lnTo>
                    <a:pt x="333616" y="317500"/>
                  </a:lnTo>
                  <a:lnTo>
                    <a:pt x="342607" y="317500"/>
                  </a:lnTo>
                  <a:lnTo>
                    <a:pt x="346722" y="304800"/>
                  </a:lnTo>
                  <a:lnTo>
                    <a:pt x="350570" y="304800"/>
                  </a:lnTo>
                  <a:lnTo>
                    <a:pt x="354152" y="292100"/>
                  </a:lnTo>
                  <a:lnTo>
                    <a:pt x="357454" y="292100"/>
                  </a:lnTo>
                  <a:lnTo>
                    <a:pt x="491642" y="330200"/>
                  </a:lnTo>
                  <a:lnTo>
                    <a:pt x="491286" y="342900"/>
                  </a:lnTo>
                  <a:lnTo>
                    <a:pt x="537895" y="368300"/>
                  </a:lnTo>
                  <a:lnTo>
                    <a:pt x="572681" y="406400"/>
                  </a:lnTo>
                  <a:lnTo>
                    <a:pt x="597382" y="457200"/>
                  </a:lnTo>
                  <a:lnTo>
                    <a:pt x="613702" y="495300"/>
                  </a:lnTo>
                  <a:lnTo>
                    <a:pt x="623392" y="546100"/>
                  </a:lnTo>
                  <a:lnTo>
                    <a:pt x="628180" y="584200"/>
                  </a:lnTo>
                  <a:lnTo>
                    <a:pt x="626948" y="596900"/>
                  </a:lnTo>
                  <a:lnTo>
                    <a:pt x="626148" y="609600"/>
                  </a:lnTo>
                  <a:lnTo>
                    <a:pt x="625754" y="609600"/>
                  </a:lnTo>
                  <a:lnTo>
                    <a:pt x="625779" y="635000"/>
                  </a:lnTo>
                  <a:lnTo>
                    <a:pt x="626808" y="698500"/>
                  </a:lnTo>
                  <a:lnTo>
                    <a:pt x="627049" y="736600"/>
                  </a:lnTo>
                  <a:lnTo>
                    <a:pt x="627126" y="825500"/>
                  </a:lnTo>
                  <a:lnTo>
                    <a:pt x="621525" y="825500"/>
                  </a:lnTo>
                  <a:lnTo>
                    <a:pt x="620598" y="812800"/>
                  </a:lnTo>
                  <a:lnTo>
                    <a:pt x="616369" y="812800"/>
                  </a:lnTo>
                  <a:lnTo>
                    <a:pt x="616369" y="888314"/>
                  </a:lnTo>
                  <a:lnTo>
                    <a:pt x="520255" y="850900"/>
                  </a:lnTo>
                  <a:lnTo>
                    <a:pt x="485482" y="838200"/>
                  </a:lnTo>
                  <a:lnTo>
                    <a:pt x="601840" y="914400"/>
                  </a:lnTo>
                  <a:lnTo>
                    <a:pt x="522770" y="914400"/>
                  </a:lnTo>
                  <a:lnTo>
                    <a:pt x="497751" y="901700"/>
                  </a:lnTo>
                  <a:lnTo>
                    <a:pt x="457479" y="889000"/>
                  </a:lnTo>
                  <a:lnTo>
                    <a:pt x="426529" y="863600"/>
                  </a:lnTo>
                  <a:lnTo>
                    <a:pt x="404888" y="825500"/>
                  </a:lnTo>
                  <a:lnTo>
                    <a:pt x="392569" y="774700"/>
                  </a:lnTo>
                  <a:lnTo>
                    <a:pt x="471957" y="774700"/>
                  </a:lnTo>
                  <a:lnTo>
                    <a:pt x="519010" y="787400"/>
                  </a:lnTo>
                  <a:lnTo>
                    <a:pt x="561327" y="812800"/>
                  </a:lnTo>
                  <a:lnTo>
                    <a:pt x="595134" y="838200"/>
                  </a:lnTo>
                  <a:lnTo>
                    <a:pt x="616369" y="888314"/>
                  </a:lnTo>
                  <a:lnTo>
                    <a:pt x="616369" y="812800"/>
                  </a:lnTo>
                  <a:lnTo>
                    <a:pt x="612076" y="812800"/>
                  </a:lnTo>
                  <a:lnTo>
                    <a:pt x="604608" y="800100"/>
                  </a:lnTo>
                  <a:lnTo>
                    <a:pt x="596684" y="787400"/>
                  </a:lnTo>
                  <a:lnTo>
                    <a:pt x="588289" y="787400"/>
                  </a:lnTo>
                  <a:lnTo>
                    <a:pt x="579488" y="774700"/>
                  </a:lnTo>
                  <a:lnTo>
                    <a:pt x="570318" y="774700"/>
                  </a:lnTo>
                  <a:lnTo>
                    <a:pt x="560819" y="762000"/>
                  </a:lnTo>
                  <a:lnTo>
                    <a:pt x="540804" y="762000"/>
                  </a:lnTo>
                  <a:lnTo>
                    <a:pt x="530440" y="749300"/>
                  </a:lnTo>
                  <a:lnTo>
                    <a:pt x="498132" y="749300"/>
                  </a:lnTo>
                  <a:lnTo>
                    <a:pt x="487121" y="736600"/>
                  </a:lnTo>
                  <a:lnTo>
                    <a:pt x="368719" y="736600"/>
                  </a:lnTo>
                  <a:lnTo>
                    <a:pt x="362483" y="749300"/>
                  </a:lnTo>
                  <a:lnTo>
                    <a:pt x="358876" y="749300"/>
                  </a:lnTo>
                  <a:lnTo>
                    <a:pt x="357708" y="762000"/>
                  </a:lnTo>
                  <a:lnTo>
                    <a:pt x="358394" y="774700"/>
                  </a:lnTo>
                  <a:lnTo>
                    <a:pt x="360413" y="787400"/>
                  </a:lnTo>
                  <a:lnTo>
                    <a:pt x="363778" y="812800"/>
                  </a:lnTo>
                  <a:lnTo>
                    <a:pt x="381571" y="850900"/>
                  </a:lnTo>
                  <a:lnTo>
                    <a:pt x="427316" y="901700"/>
                  </a:lnTo>
                  <a:lnTo>
                    <a:pt x="459092" y="927100"/>
                  </a:lnTo>
                  <a:lnTo>
                    <a:pt x="534263" y="952500"/>
                  </a:lnTo>
                  <a:lnTo>
                    <a:pt x="625525" y="952500"/>
                  </a:lnTo>
                  <a:lnTo>
                    <a:pt x="625525" y="1206500"/>
                  </a:lnTo>
                  <a:lnTo>
                    <a:pt x="619264" y="1193800"/>
                  </a:lnTo>
                  <a:lnTo>
                    <a:pt x="612406" y="1181100"/>
                  </a:lnTo>
                  <a:lnTo>
                    <a:pt x="611606" y="1179741"/>
                  </a:lnTo>
                  <a:lnTo>
                    <a:pt x="611606" y="1270000"/>
                  </a:lnTo>
                  <a:lnTo>
                    <a:pt x="562775" y="1244600"/>
                  </a:lnTo>
                  <a:lnTo>
                    <a:pt x="538327" y="1219200"/>
                  </a:lnTo>
                  <a:lnTo>
                    <a:pt x="513676" y="1206500"/>
                  </a:lnTo>
                  <a:lnTo>
                    <a:pt x="488467" y="1193800"/>
                  </a:lnTo>
                  <a:lnTo>
                    <a:pt x="462457" y="1181100"/>
                  </a:lnTo>
                  <a:lnTo>
                    <a:pt x="435508" y="1181100"/>
                  </a:lnTo>
                  <a:lnTo>
                    <a:pt x="407454" y="1168400"/>
                  </a:lnTo>
                  <a:lnTo>
                    <a:pt x="453580" y="1206500"/>
                  </a:lnTo>
                  <a:lnTo>
                    <a:pt x="499249" y="1231900"/>
                  </a:lnTo>
                  <a:lnTo>
                    <a:pt x="543433" y="1257300"/>
                  </a:lnTo>
                  <a:lnTo>
                    <a:pt x="585101" y="1295400"/>
                  </a:lnTo>
                  <a:lnTo>
                    <a:pt x="482777" y="1295400"/>
                  </a:lnTo>
                  <a:lnTo>
                    <a:pt x="436562" y="1282700"/>
                  </a:lnTo>
                  <a:lnTo>
                    <a:pt x="395808" y="1257300"/>
                  </a:lnTo>
                  <a:lnTo>
                    <a:pt x="361378" y="1231900"/>
                  </a:lnTo>
                  <a:lnTo>
                    <a:pt x="334137" y="1193800"/>
                  </a:lnTo>
                  <a:lnTo>
                    <a:pt x="314947" y="1155700"/>
                  </a:lnTo>
                  <a:lnTo>
                    <a:pt x="304673" y="1104900"/>
                  </a:lnTo>
                  <a:lnTo>
                    <a:pt x="441058" y="1104900"/>
                  </a:lnTo>
                  <a:lnTo>
                    <a:pt x="488416" y="1117600"/>
                  </a:lnTo>
                  <a:lnTo>
                    <a:pt x="529386" y="1143000"/>
                  </a:lnTo>
                  <a:lnTo>
                    <a:pt x="563956" y="1168400"/>
                  </a:lnTo>
                  <a:lnTo>
                    <a:pt x="592124" y="1219200"/>
                  </a:lnTo>
                  <a:lnTo>
                    <a:pt x="608317" y="1257300"/>
                  </a:lnTo>
                  <a:lnTo>
                    <a:pt x="611606" y="1270000"/>
                  </a:lnTo>
                  <a:lnTo>
                    <a:pt x="611606" y="1179741"/>
                  </a:lnTo>
                  <a:lnTo>
                    <a:pt x="604977" y="1168400"/>
                  </a:lnTo>
                  <a:lnTo>
                    <a:pt x="596938" y="1155700"/>
                  </a:lnTo>
                  <a:lnTo>
                    <a:pt x="588365" y="1143000"/>
                  </a:lnTo>
                  <a:lnTo>
                    <a:pt x="579297" y="1143000"/>
                  </a:lnTo>
                  <a:lnTo>
                    <a:pt x="569734" y="1130300"/>
                  </a:lnTo>
                  <a:lnTo>
                    <a:pt x="559663" y="1117600"/>
                  </a:lnTo>
                  <a:lnTo>
                    <a:pt x="549173" y="1117600"/>
                  </a:lnTo>
                  <a:lnTo>
                    <a:pt x="538289" y="1104900"/>
                  </a:lnTo>
                  <a:lnTo>
                    <a:pt x="527024" y="1104900"/>
                  </a:lnTo>
                  <a:lnTo>
                    <a:pt x="515378" y="1092200"/>
                  </a:lnTo>
                  <a:lnTo>
                    <a:pt x="503415" y="1092200"/>
                  </a:lnTo>
                  <a:lnTo>
                    <a:pt x="491210" y="1079500"/>
                  </a:lnTo>
                  <a:lnTo>
                    <a:pt x="466051" y="1079500"/>
                  </a:lnTo>
                  <a:lnTo>
                    <a:pt x="449402" y="1066800"/>
                  </a:lnTo>
                  <a:lnTo>
                    <a:pt x="280060" y="1066800"/>
                  </a:lnTo>
                  <a:lnTo>
                    <a:pt x="274345" y="1079500"/>
                  </a:lnTo>
                  <a:lnTo>
                    <a:pt x="269913" y="1079500"/>
                  </a:lnTo>
                  <a:lnTo>
                    <a:pt x="269913" y="1092200"/>
                  </a:lnTo>
                  <a:lnTo>
                    <a:pt x="273634" y="1117600"/>
                  </a:lnTo>
                  <a:lnTo>
                    <a:pt x="274916" y="1130300"/>
                  </a:lnTo>
                  <a:lnTo>
                    <a:pt x="288607" y="1181100"/>
                  </a:lnTo>
                  <a:lnTo>
                    <a:pt x="312305" y="1219200"/>
                  </a:lnTo>
                  <a:lnTo>
                    <a:pt x="344525" y="1257300"/>
                  </a:lnTo>
                  <a:lnTo>
                    <a:pt x="383768" y="1295400"/>
                  </a:lnTo>
                  <a:lnTo>
                    <a:pt x="428561" y="1320800"/>
                  </a:lnTo>
                  <a:lnTo>
                    <a:pt x="477418" y="1333500"/>
                  </a:lnTo>
                  <a:lnTo>
                    <a:pt x="618566" y="1333500"/>
                  </a:lnTo>
                  <a:lnTo>
                    <a:pt x="618566" y="1460500"/>
                  </a:lnTo>
                  <a:lnTo>
                    <a:pt x="617994" y="1485900"/>
                  </a:lnTo>
                  <a:lnTo>
                    <a:pt x="617626" y="1524000"/>
                  </a:lnTo>
                  <a:lnTo>
                    <a:pt x="617435" y="1574800"/>
                  </a:lnTo>
                  <a:lnTo>
                    <a:pt x="617461" y="1701800"/>
                  </a:lnTo>
                  <a:lnTo>
                    <a:pt x="611606" y="1690255"/>
                  </a:lnTo>
                  <a:lnTo>
                    <a:pt x="611606" y="1778000"/>
                  </a:lnTo>
                  <a:lnTo>
                    <a:pt x="513537" y="1727200"/>
                  </a:lnTo>
                  <a:lnTo>
                    <a:pt x="513676" y="1727200"/>
                  </a:lnTo>
                  <a:lnTo>
                    <a:pt x="488467" y="1714500"/>
                  </a:lnTo>
                  <a:lnTo>
                    <a:pt x="462457" y="1701800"/>
                  </a:lnTo>
                  <a:lnTo>
                    <a:pt x="435508" y="1689100"/>
                  </a:lnTo>
                  <a:lnTo>
                    <a:pt x="407454" y="1689100"/>
                  </a:lnTo>
                  <a:lnTo>
                    <a:pt x="453580" y="1714500"/>
                  </a:lnTo>
                  <a:lnTo>
                    <a:pt x="499249" y="1752600"/>
                  </a:lnTo>
                  <a:lnTo>
                    <a:pt x="543433" y="1778000"/>
                  </a:lnTo>
                  <a:lnTo>
                    <a:pt x="585101" y="1816100"/>
                  </a:lnTo>
                  <a:lnTo>
                    <a:pt x="482777" y="1816100"/>
                  </a:lnTo>
                  <a:lnTo>
                    <a:pt x="436562" y="1803400"/>
                  </a:lnTo>
                  <a:lnTo>
                    <a:pt x="395808" y="1778000"/>
                  </a:lnTo>
                  <a:lnTo>
                    <a:pt x="361378" y="1752600"/>
                  </a:lnTo>
                  <a:lnTo>
                    <a:pt x="334137" y="1714500"/>
                  </a:lnTo>
                  <a:lnTo>
                    <a:pt x="314947" y="1676400"/>
                  </a:lnTo>
                  <a:lnTo>
                    <a:pt x="304673" y="1625600"/>
                  </a:lnTo>
                  <a:lnTo>
                    <a:pt x="303822" y="1612900"/>
                  </a:lnTo>
                  <a:lnTo>
                    <a:pt x="432079" y="1612900"/>
                  </a:lnTo>
                  <a:lnTo>
                    <a:pt x="441058" y="1625600"/>
                  </a:lnTo>
                  <a:lnTo>
                    <a:pt x="488416" y="1638300"/>
                  </a:lnTo>
                  <a:lnTo>
                    <a:pt x="529386" y="1663700"/>
                  </a:lnTo>
                  <a:lnTo>
                    <a:pt x="563956" y="1689100"/>
                  </a:lnTo>
                  <a:lnTo>
                    <a:pt x="592124" y="1727200"/>
                  </a:lnTo>
                  <a:lnTo>
                    <a:pt x="608317" y="1765300"/>
                  </a:lnTo>
                  <a:lnTo>
                    <a:pt x="611606" y="1778000"/>
                  </a:lnTo>
                  <a:lnTo>
                    <a:pt x="611606" y="1690255"/>
                  </a:lnTo>
                  <a:lnTo>
                    <a:pt x="611022" y="1689100"/>
                  </a:lnTo>
                  <a:lnTo>
                    <a:pt x="604100" y="1689100"/>
                  </a:lnTo>
                  <a:lnTo>
                    <a:pt x="596696" y="1676400"/>
                  </a:lnTo>
                  <a:lnTo>
                    <a:pt x="588810" y="1663700"/>
                  </a:lnTo>
                  <a:lnTo>
                    <a:pt x="580491" y="1651000"/>
                  </a:lnTo>
                  <a:lnTo>
                    <a:pt x="571766" y="1651000"/>
                  </a:lnTo>
                  <a:lnTo>
                    <a:pt x="562635" y="1638300"/>
                  </a:lnTo>
                  <a:lnTo>
                    <a:pt x="553097" y="1638300"/>
                  </a:lnTo>
                  <a:lnTo>
                    <a:pt x="543217" y="1625600"/>
                  </a:lnTo>
                  <a:lnTo>
                    <a:pt x="533019" y="1612900"/>
                  </a:lnTo>
                  <a:lnTo>
                    <a:pt x="511695" y="1612900"/>
                  </a:lnTo>
                  <a:lnTo>
                    <a:pt x="500621" y="1600200"/>
                  </a:lnTo>
                  <a:lnTo>
                    <a:pt x="477850" y="1600200"/>
                  </a:lnTo>
                  <a:lnTo>
                    <a:pt x="466153" y="1587500"/>
                  </a:lnTo>
                  <a:lnTo>
                    <a:pt x="274396" y="1587500"/>
                  </a:lnTo>
                  <a:lnTo>
                    <a:pt x="269963" y="1600200"/>
                  </a:lnTo>
                  <a:lnTo>
                    <a:pt x="269963" y="1612900"/>
                  </a:lnTo>
                  <a:lnTo>
                    <a:pt x="272427" y="1625600"/>
                  </a:lnTo>
                  <a:lnTo>
                    <a:pt x="273685" y="1638300"/>
                  </a:lnTo>
                  <a:lnTo>
                    <a:pt x="288632" y="1689100"/>
                  </a:lnTo>
                  <a:lnTo>
                    <a:pt x="312318" y="1739900"/>
                  </a:lnTo>
                  <a:lnTo>
                    <a:pt x="344538" y="1778000"/>
                  </a:lnTo>
                  <a:lnTo>
                    <a:pt x="383794" y="1816100"/>
                  </a:lnTo>
                  <a:lnTo>
                    <a:pt x="428599" y="1828800"/>
                  </a:lnTo>
                  <a:lnTo>
                    <a:pt x="477469" y="1841500"/>
                  </a:lnTo>
                  <a:lnTo>
                    <a:pt x="496316" y="1854200"/>
                  </a:lnTo>
                  <a:lnTo>
                    <a:pt x="618070" y="1854200"/>
                  </a:lnTo>
                  <a:lnTo>
                    <a:pt x="618185" y="1905000"/>
                  </a:lnTo>
                  <a:lnTo>
                    <a:pt x="618439" y="1955800"/>
                  </a:lnTo>
                  <a:lnTo>
                    <a:pt x="618566" y="2298700"/>
                  </a:lnTo>
                  <a:lnTo>
                    <a:pt x="618070" y="2298700"/>
                  </a:lnTo>
                  <a:lnTo>
                    <a:pt x="614705" y="2296020"/>
                  </a:lnTo>
                  <a:lnTo>
                    <a:pt x="614705" y="2374188"/>
                  </a:lnTo>
                  <a:lnTo>
                    <a:pt x="551916" y="2349500"/>
                  </a:lnTo>
                  <a:lnTo>
                    <a:pt x="518680" y="2336800"/>
                  </a:lnTo>
                  <a:lnTo>
                    <a:pt x="484174" y="2324227"/>
                  </a:lnTo>
                  <a:lnTo>
                    <a:pt x="600227" y="2400300"/>
                  </a:lnTo>
                  <a:lnTo>
                    <a:pt x="521169" y="2400300"/>
                  </a:lnTo>
                  <a:lnTo>
                    <a:pt x="496150" y="2387600"/>
                  </a:lnTo>
                  <a:lnTo>
                    <a:pt x="455879" y="2374900"/>
                  </a:lnTo>
                  <a:lnTo>
                    <a:pt x="424929" y="2336800"/>
                  </a:lnTo>
                  <a:lnTo>
                    <a:pt x="403288" y="2311400"/>
                  </a:lnTo>
                  <a:lnTo>
                    <a:pt x="390969" y="2260600"/>
                  </a:lnTo>
                  <a:lnTo>
                    <a:pt x="470306" y="2260600"/>
                  </a:lnTo>
                  <a:lnTo>
                    <a:pt x="517385" y="2273300"/>
                  </a:lnTo>
                  <a:lnTo>
                    <a:pt x="559714" y="2286000"/>
                  </a:lnTo>
                  <a:lnTo>
                    <a:pt x="593509" y="2324100"/>
                  </a:lnTo>
                  <a:lnTo>
                    <a:pt x="614705" y="2374188"/>
                  </a:lnTo>
                  <a:lnTo>
                    <a:pt x="614705" y="2296020"/>
                  </a:lnTo>
                  <a:lnTo>
                    <a:pt x="568071" y="2260600"/>
                  </a:lnTo>
                  <a:lnTo>
                    <a:pt x="509117" y="2235200"/>
                  </a:lnTo>
                  <a:lnTo>
                    <a:pt x="463842" y="2222500"/>
                  </a:lnTo>
                  <a:lnTo>
                    <a:pt x="367715" y="2222500"/>
                  </a:lnTo>
                  <a:lnTo>
                    <a:pt x="361492" y="2235200"/>
                  </a:lnTo>
                  <a:lnTo>
                    <a:pt x="357873" y="2235200"/>
                  </a:lnTo>
                  <a:lnTo>
                    <a:pt x="356717" y="2247900"/>
                  </a:lnTo>
                  <a:lnTo>
                    <a:pt x="357314" y="2260600"/>
                  </a:lnTo>
                  <a:lnTo>
                    <a:pt x="359232" y="2273300"/>
                  </a:lnTo>
                  <a:lnTo>
                    <a:pt x="362483" y="2298700"/>
                  </a:lnTo>
                  <a:lnTo>
                    <a:pt x="379920" y="2336800"/>
                  </a:lnTo>
                  <a:lnTo>
                    <a:pt x="425411" y="2387600"/>
                  </a:lnTo>
                  <a:lnTo>
                    <a:pt x="457187" y="2413000"/>
                  </a:lnTo>
                  <a:lnTo>
                    <a:pt x="532409" y="2438400"/>
                  </a:lnTo>
                  <a:lnTo>
                    <a:pt x="623620" y="2438400"/>
                  </a:lnTo>
                  <a:lnTo>
                    <a:pt x="623620" y="2705100"/>
                  </a:lnTo>
                  <a:lnTo>
                    <a:pt x="621106" y="2692400"/>
                  </a:lnTo>
                  <a:lnTo>
                    <a:pt x="617461" y="2692400"/>
                  </a:lnTo>
                  <a:lnTo>
                    <a:pt x="615442" y="2690799"/>
                  </a:lnTo>
                  <a:lnTo>
                    <a:pt x="615442" y="2768181"/>
                  </a:lnTo>
                  <a:lnTo>
                    <a:pt x="551916" y="2743200"/>
                  </a:lnTo>
                  <a:lnTo>
                    <a:pt x="518680" y="2730500"/>
                  </a:lnTo>
                  <a:lnTo>
                    <a:pt x="484174" y="2717927"/>
                  </a:lnTo>
                  <a:lnTo>
                    <a:pt x="600227" y="2794000"/>
                  </a:lnTo>
                  <a:lnTo>
                    <a:pt x="521169" y="2794000"/>
                  </a:lnTo>
                  <a:lnTo>
                    <a:pt x="496150" y="2781300"/>
                  </a:lnTo>
                  <a:lnTo>
                    <a:pt x="455879" y="2768600"/>
                  </a:lnTo>
                  <a:lnTo>
                    <a:pt x="424929" y="2730500"/>
                  </a:lnTo>
                  <a:lnTo>
                    <a:pt x="403288" y="2705100"/>
                  </a:lnTo>
                  <a:lnTo>
                    <a:pt x="390969" y="2654300"/>
                  </a:lnTo>
                  <a:lnTo>
                    <a:pt x="470306" y="2654300"/>
                  </a:lnTo>
                  <a:lnTo>
                    <a:pt x="517385" y="2667000"/>
                  </a:lnTo>
                  <a:lnTo>
                    <a:pt x="559714" y="2679700"/>
                  </a:lnTo>
                  <a:lnTo>
                    <a:pt x="593509" y="2717800"/>
                  </a:lnTo>
                  <a:lnTo>
                    <a:pt x="615010" y="2755900"/>
                  </a:lnTo>
                  <a:lnTo>
                    <a:pt x="615442" y="2768181"/>
                  </a:lnTo>
                  <a:lnTo>
                    <a:pt x="615442" y="2690799"/>
                  </a:lnTo>
                  <a:lnTo>
                    <a:pt x="585622" y="2667000"/>
                  </a:lnTo>
                  <a:lnTo>
                    <a:pt x="567461" y="2654300"/>
                  </a:lnTo>
                  <a:lnTo>
                    <a:pt x="549300" y="2641600"/>
                  </a:lnTo>
                  <a:lnTo>
                    <a:pt x="508508" y="2628900"/>
                  </a:lnTo>
                  <a:lnTo>
                    <a:pt x="463245" y="2616200"/>
                  </a:lnTo>
                  <a:lnTo>
                    <a:pt x="367118" y="2616200"/>
                  </a:lnTo>
                  <a:lnTo>
                    <a:pt x="360883" y="2628900"/>
                  </a:lnTo>
                  <a:lnTo>
                    <a:pt x="357276" y="2628900"/>
                  </a:lnTo>
                  <a:lnTo>
                    <a:pt x="356108" y="2641600"/>
                  </a:lnTo>
                  <a:lnTo>
                    <a:pt x="356781" y="2654300"/>
                  </a:lnTo>
                  <a:lnTo>
                    <a:pt x="358800" y="2667000"/>
                  </a:lnTo>
                  <a:lnTo>
                    <a:pt x="362153" y="2692400"/>
                  </a:lnTo>
                  <a:lnTo>
                    <a:pt x="379920" y="2730500"/>
                  </a:lnTo>
                  <a:lnTo>
                    <a:pt x="425665" y="2781300"/>
                  </a:lnTo>
                  <a:lnTo>
                    <a:pt x="457441" y="2806700"/>
                  </a:lnTo>
                  <a:lnTo>
                    <a:pt x="532663" y="2832100"/>
                  </a:lnTo>
                  <a:lnTo>
                    <a:pt x="623570" y="2832100"/>
                  </a:lnTo>
                  <a:lnTo>
                    <a:pt x="623570" y="2908300"/>
                  </a:lnTo>
                  <a:lnTo>
                    <a:pt x="621220" y="2908300"/>
                  </a:lnTo>
                  <a:lnTo>
                    <a:pt x="621220" y="3073400"/>
                  </a:lnTo>
                  <a:lnTo>
                    <a:pt x="614908" y="3060700"/>
                  </a:lnTo>
                  <a:lnTo>
                    <a:pt x="609904" y="3051454"/>
                  </a:lnTo>
                  <a:lnTo>
                    <a:pt x="609904" y="3136900"/>
                  </a:lnTo>
                  <a:lnTo>
                    <a:pt x="511683" y="3086100"/>
                  </a:lnTo>
                  <a:lnTo>
                    <a:pt x="511975" y="3086100"/>
                  </a:lnTo>
                  <a:lnTo>
                    <a:pt x="486765" y="3073400"/>
                  </a:lnTo>
                  <a:lnTo>
                    <a:pt x="460756" y="3060700"/>
                  </a:lnTo>
                  <a:lnTo>
                    <a:pt x="433806" y="3048000"/>
                  </a:lnTo>
                  <a:lnTo>
                    <a:pt x="405739" y="3048000"/>
                  </a:lnTo>
                  <a:lnTo>
                    <a:pt x="451878" y="3073400"/>
                  </a:lnTo>
                  <a:lnTo>
                    <a:pt x="497547" y="3111500"/>
                  </a:lnTo>
                  <a:lnTo>
                    <a:pt x="541731" y="3136900"/>
                  </a:lnTo>
                  <a:lnTo>
                    <a:pt x="583399" y="3175000"/>
                  </a:lnTo>
                  <a:lnTo>
                    <a:pt x="481076" y="3175000"/>
                  </a:lnTo>
                  <a:lnTo>
                    <a:pt x="434860" y="3162300"/>
                  </a:lnTo>
                  <a:lnTo>
                    <a:pt x="394106" y="3136900"/>
                  </a:lnTo>
                  <a:lnTo>
                    <a:pt x="359676" y="3111500"/>
                  </a:lnTo>
                  <a:lnTo>
                    <a:pt x="332435" y="3073400"/>
                  </a:lnTo>
                  <a:lnTo>
                    <a:pt x="313245" y="3035300"/>
                  </a:lnTo>
                  <a:lnTo>
                    <a:pt x="302971" y="2984500"/>
                  </a:lnTo>
                  <a:lnTo>
                    <a:pt x="302171" y="2971800"/>
                  </a:lnTo>
                  <a:lnTo>
                    <a:pt x="439356" y="2971800"/>
                  </a:lnTo>
                  <a:lnTo>
                    <a:pt x="486714" y="2997200"/>
                  </a:lnTo>
                  <a:lnTo>
                    <a:pt x="527685" y="3009900"/>
                  </a:lnTo>
                  <a:lnTo>
                    <a:pt x="562241" y="3048000"/>
                  </a:lnTo>
                  <a:lnTo>
                    <a:pt x="590410" y="3086100"/>
                  </a:lnTo>
                  <a:lnTo>
                    <a:pt x="606615" y="3124200"/>
                  </a:lnTo>
                  <a:lnTo>
                    <a:pt x="609904" y="3136900"/>
                  </a:lnTo>
                  <a:lnTo>
                    <a:pt x="609904" y="3051454"/>
                  </a:lnTo>
                  <a:lnTo>
                    <a:pt x="608037" y="3048000"/>
                  </a:lnTo>
                  <a:lnTo>
                    <a:pt x="600595" y="3035300"/>
                  </a:lnTo>
                  <a:lnTo>
                    <a:pt x="592607" y="3035300"/>
                  </a:lnTo>
                  <a:lnTo>
                    <a:pt x="584098" y="3022600"/>
                  </a:lnTo>
                  <a:lnTo>
                    <a:pt x="575119" y="3009900"/>
                  </a:lnTo>
                  <a:lnTo>
                    <a:pt x="565670" y="2997200"/>
                  </a:lnTo>
                  <a:lnTo>
                    <a:pt x="555752" y="2997200"/>
                  </a:lnTo>
                  <a:lnTo>
                    <a:pt x="545414" y="2984500"/>
                  </a:lnTo>
                  <a:lnTo>
                    <a:pt x="534708" y="2984500"/>
                  </a:lnTo>
                  <a:lnTo>
                    <a:pt x="523646" y="2971800"/>
                  </a:lnTo>
                  <a:lnTo>
                    <a:pt x="512216" y="2971800"/>
                  </a:lnTo>
                  <a:lnTo>
                    <a:pt x="500494" y="2959100"/>
                  </a:lnTo>
                  <a:lnTo>
                    <a:pt x="488530" y="2959100"/>
                  </a:lnTo>
                  <a:lnTo>
                    <a:pt x="476326" y="2946400"/>
                  </a:lnTo>
                  <a:lnTo>
                    <a:pt x="272186" y="2946400"/>
                  </a:lnTo>
                  <a:lnTo>
                    <a:pt x="267754" y="2959100"/>
                  </a:lnTo>
                  <a:lnTo>
                    <a:pt x="267754" y="2971800"/>
                  </a:lnTo>
                  <a:lnTo>
                    <a:pt x="270205" y="2984500"/>
                  </a:lnTo>
                  <a:lnTo>
                    <a:pt x="271449" y="2997200"/>
                  </a:lnTo>
                  <a:lnTo>
                    <a:pt x="286448" y="3048000"/>
                  </a:lnTo>
                  <a:lnTo>
                    <a:pt x="310146" y="3098800"/>
                  </a:lnTo>
                  <a:lnTo>
                    <a:pt x="342366" y="3136900"/>
                  </a:lnTo>
                  <a:lnTo>
                    <a:pt x="381609" y="3175000"/>
                  </a:lnTo>
                  <a:lnTo>
                    <a:pt x="426415" y="3187700"/>
                  </a:lnTo>
                  <a:lnTo>
                    <a:pt x="475259" y="3200400"/>
                  </a:lnTo>
                  <a:lnTo>
                    <a:pt x="494118" y="3213100"/>
                  </a:lnTo>
                  <a:lnTo>
                    <a:pt x="616407" y="3213100"/>
                  </a:lnTo>
                  <a:lnTo>
                    <a:pt x="616407" y="3589464"/>
                  </a:lnTo>
                  <a:lnTo>
                    <a:pt x="584352" y="3589464"/>
                  </a:lnTo>
                  <a:lnTo>
                    <a:pt x="570445" y="3590734"/>
                  </a:lnTo>
                  <a:lnTo>
                    <a:pt x="529615" y="3600894"/>
                  </a:lnTo>
                  <a:lnTo>
                    <a:pt x="490715" y="3617404"/>
                  </a:lnTo>
                  <a:lnTo>
                    <a:pt x="454545" y="3638994"/>
                  </a:lnTo>
                  <a:lnTo>
                    <a:pt x="421944" y="3665664"/>
                  </a:lnTo>
                  <a:lnTo>
                    <a:pt x="412000" y="3674554"/>
                  </a:lnTo>
                  <a:lnTo>
                    <a:pt x="402564" y="3685984"/>
                  </a:lnTo>
                  <a:lnTo>
                    <a:pt x="393623" y="3696144"/>
                  </a:lnTo>
                  <a:lnTo>
                    <a:pt x="365874" y="3691064"/>
                  </a:lnTo>
                  <a:lnTo>
                    <a:pt x="356641" y="3688524"/>
                  </a:lnTo>
                  <a:lnTo>
                    <a:pt x="347357" y="3687254"/>
                  </a:lnTo>
                  <a:lnTo>
                    <a:pt x="338023" y="3687254"/>
                  </a:lnTo>
                  <a:lnTo>
                    <a:pt x="328663" y="3685984"/>
                  </a:lnTo>
                  <a:lnTo>
                    <a:pt x="318312" y="3687254"/>
                  </a:lnTo>
                  <a:lnTo>
                    <a:pt x="308038" y="3687254"/>
                  </a:lnTo>
                  <a:lnTo>
                    <a:pt x="297853" y="3689794"/>
                  </a:lnTo>
                  <a:lnTo>
                    <a:pt x="287731" y="3691064"/>
                  </a:lnTo>
                  <a:lnTo>
                    <a:pt x="277774" y="3694874"/>
                  </a:lnTo>
                  <a:lnTo>
                    <a:pt x="268058" y="3697414"/>
                  </a:lnTo>
                  <a:lnTo>
                    <a:pt x="258572" y="3701224"/>
                  </a:lnTo>
                  <a:lnTo>
                    <a:pt x="223672" y="3724084"/>
                  </a:lnTo>
                  <a:lnTo>
                    <a:pt x="195351" y="3753294"/>
                  </a:lnTo>
                  <a:lnTo>
                    <a:pt x="189522" y="3762184"/>
                  </a:lnTo>
                  <a:lnTo>
                    <a:pt x="165646" y="3795204"/>
                  </a:lnTo>
                  <a:lnTo>
                    <a:pt x="138607" y="3824414"/>
                  </a:lnTo>
                  <a:lnTo>
                    <a:pt x="108394" y="3851084"/>
                  </a:lnTo>
                  <a:lnTo>
                    <a:pt x="75018" y="3873944"/>
                  </a:lnTo>
                  <a:lnTo>
                    <a:pt x="7556" y="3915854"/>
                  </a:lnTo>
                  <a:lnTo>
                    <a:pt x="5715" y="3917124"/>
                  </a:lnTo>
                  <a:lnTo>
                    <a:pt x="0" y="3931094"/>
                  </a:lnTo>
                  <a:lnTo>
                    <a:pt x="787" y="3936174"/>
                  </a:lnTo>
                  <a:lnTo>
                    <a:pt x="3937" y="3941254"/>
                  </a:lnTo>
                  <a:lnTo>
                    <a:pt x="5422" y="3943794"/>
                  </a:lnTo>
                  <a:lnTo>
                    <a:pt x="9029" y="3946334"/>
                  </a:lnTo>
                  <a:lnTo>
                    <a:pt x="11023" y="3946334"/>
                  </a:lnTo>
                  <a:lnTo>
                    <a:pt x="15367" y="3947604"/>
                  </a:lnTo>
                  <a:lnTo>
                    <a:pt x="17576" y="3948874"/>
                  </a:lnTo>
                  <a:lnTo>
                    <a:pt x="22059" y="3947604"/>
                  </a:lnTo>
                  <a:lnTo>
                    <a:pt x="24180" y="3947604"/>
                  </a:lnTo>
                  <a:lnTo>
                    <a:pt x="26187" y="3946334"/>
                  </a:lnTo>
                  <a:lnTo>
                    <a:pt x="93700" y="3904424"/>
                  </a:lnTo>
                  <a:lnTo>
                    <a:pt x="130568" y="3879024"/>
                  </a:lnTo>
                  <a:lnTo>
                    <a:pt x="163893" y="3849814"/>
                  </a:lnTo>
                  <a:lnTo>
                    <a:pt x="193649" y="3816794"/>
                  </a:lnTo>
                  <a:lnTo>
                    <a:pt x="219875" y="3781234"/>
                  </a:lnTo>
                  <a:lnTo>
                    <a:pt x="224434" y="3773614"/>
                  </a:lnTo>
                  <a:lnTo>
                    <a:pt x="229387" y="3767264"/>
                  </a:lnTo>
                  <a:lnTo>
                    <a:pt x="234721" y="3762184"/>
                  </a:lnTo>
                  <a:lnTo>
                    <a:pt x="240461" y="3755834"/>
                  </a:lnTo>
                  <a:lnTo>
                    <a:pt x="246532" y="3750754"/>
                  </a:lnTo>
                  <a:lnTo>
                    <a:pt x="252907" y="3745674"/>
                  </a:lnTo>
                  <a:lnTo>
                    <a:pt x="259575" y="3741864"/>
                  </a:lnTo>
                  <a:lnTo>
                    <a:pt x="266547" y="3736784"/>
                  </a:lnTo>
                  <a:lnTo>
                    <a:pt x="273761" y="3734244"/>
                  </a:lnTo>
                  <a:lnTo>
                    <a:pt x="281152" y="3730434"/>
                  </a:lnTo>
                  <a:lnTo>
                    <a:pt x="296494" y="3725354"/>
                  </a:lnTo>
                  <a:lnTo>
                    <a:pt x="320344" y="3721544"/>
                  </a:lnTo>
                  <a:lnTo>
                    <a:pt x="336346" y="3721544"/>
                  </a:lnTo>
                  <a:lnTo>
                    <a:pt x="594817" y="3772344"/>
                  </a:lnTo>
                  <a:lnTo>
                    <a:pt x="621131" y="3801554"/>
                  </a:lnTo>
                  <a:lnTo>
                    <a:pt x="621017" y="3807904"/>
                  </a:lnTo>
                  <a:lnTo>
                    <a:pt x="590372" y="3837114"/>
                  </a:lnTo>
                  <a:lnTo>
                    <a:pt x="582650" y="3837114"/>
                  </a:lnTo>
                  <a:lnTo>
                    <a:pt x="459486" y="3816794"/>
                  </a:lnTo>
                  <a:lnTo>
                    <a:pt x="455295" y="3815524"/>
                  </a:lnTo>
                  <a:lnTo>
                    <a:pt x="442518" y="3815524"/>
                  </a:lnTo>
                  <a:lnTo>
                    <a:pt x="438302" y="3816794"/>
                  </a:lnTo>
                  <a:lnTo>
                    <a:pt x="429945" y="3818064"/>
                  </a:lnTo>
                  <a:lnTo>
                    <a:pt x="425894" y="3819334"/>
                  </a:lnTo>
                  <a:lnTo>
                    <a:pt x="418058" y="3823144"/>
                  </a:lnTo>
                  <a:lnTo>
                    <a:pt x="414350" y="3824414"/>
                  </a:lnTo>
                  <a:lnTo>
                    <a:pt x="407339" y="3829494"/>
                  </a:lnTo>
                  <a:lnTo>
                    <a:pt x="386105" y="3861244"/>
                  </a:lnTo>
                  <a:lnTo>
                    <a:pt x="383336" y="3877754"/>
                  </a:lnTo>
                  <a:lnTo>
                    <a:pt x="383641" y="3886644"/>
                  </a:lnTo>
                  <a:lnTo>
                    <a:pt x="398449" y="3920934"/>
                  </a:lnTo>
                  <a:lnTo>
                    <a:pt x="401294" y="3924744"/>
                  </a:lnTo>
                  <a:lnTo>
                    <a:pt x="434416" y="3942524"/>
                  </a:lnTo>
                  <a:lnTo>
                    <a:pt x="438658" y="3942524"/>
                  </a:lnTo>
                  <a:lnTo>
                    <a:pt x="655383" y="3980624"/>
                  </a:lnTo>
                  <a:lnTo>
                    <a:pt x="673125" y="3981894"/>
                  </a:lnTo>
                  <a:lnTo>
                    <a:pt x="690372" y="3980624"/>
                  </a:lnTo>
                  <a:lnTo>
                    <a:pt x="707110" y="3975544"/>
                  </a:lnTo>
                  <a:lnTo>
                    <a:pt x="723341" y="3969194"/>
                  </a:lnTo>
                  <a:lnTo>
                    <a:pt x="766597" y="3945064"/>
                  </a:lnTo>
                  <a:lnTo>
                    <a:pt x="944181" y="3846004"/>
                  </a:lnTo>
                  <a:lnTo>
                    <a:pt x="948867" y="3843464"/>
                  </a:lnTo>
                  <a:lnTo>
                    <a:pt x="953935" y="3842194"/>
                  </a:lnTo>
                  <a:lnTo>
                    <a:pt x="964768" y="3839654"/>
                  </a:lnTo>
                  <a:lnTo>
                    <a:pt x="970140" y="3839654"/>
                  </a:lnTo>
                  <a:lnTo>
                    <a:pt x="980782" y="3843464"/>
                  </a:lnTo>
                  <a:lnTo>
                    <a:pt x="985647" y="3844734"/>
                  </a:lnTo>
                  <a:lnTo>
                    <a:pt x="1007173" y="3880294"/>
                  </a:lnTo>
                  <a:lnTo>
                    <a:pt x="1006919" y="3886644"/>
                  </a:lnTo>
                  <a:lnTo>
                    <a:pt x="986802" y="3917124"/>
                  </a:lnTo>
                  <a:lnTo>
                    <a:pt x="700659" y="4097464"/>
                  </a:lnTo>
                  <a:lnTo>
                    <a:pt x="659980" y="4113974"/>
                  </a:lnTo>
                  <a:lnTo>
                    <a:pt x="638098" y="4116514"/>
                  </a:lnTo>
                  <a:lnTo>
                    <a:pt x="627113" y="4116514"/>
                  </a:lnTo>
                  <a:lnTo>
                    <a:pt x="616115" y="4115244"/>
                  </a:lnTo>
                  <a:lnTo>
                    <a:pt x="506247" y="4098734"/>
                  </a:lnTo>
                  <a:lnTo>
                    <a:pt x="269951" y="4063174"/>
                  </a:lnTo>
                  <a:lnTo>
                    <a:pt x="253784" y="4063174"/>
                  </a:lnTo>
                  <a:lnTo>
                    <a:pt x="245745" y="4065714"/>
                  </a:lnTo>
                  <a:lnTo>
                    <a:pt x="237858" y="4066984"/>
                  </a:lnTo>
                  <a:lnTo>
                    <a:pt x="230251" y="4069524"/>
                  </a:lnTo>
                  <a:lnTo>
                    <a:pt x="222935" y="4073334"/>
                  </a:lnTo>
                  <a:lnTo>
                    <a:pt x="215912" y="4077144"/>
                  </a:lnTo>
                  <a:lnTo>
                    <a:pt x="102666" y="4152074"/>
                  </a:lnTo>
                  <a:lnTo>
                    <a:pt x="100711" y="4153344"/>
                  </a:lnTo>
                  <a:lnTo>
                    <a:pt x="94615" y="4168584"/>
                  </a:lnTo>
                  <a:lnTo>
                    <a:pt x="95504" y="4172394"/>
                  </a:lnTo>
                  <a:lnTo>
                    <a:pt x="96367" y="4174934"/>
                  </a:lnTo>
                  <a:lnTo>
                    <a:pt x="97663" y="4177474"/>
                  </a:lnTo>
                  <a:lnTo>
                    <a:pt x="101231" y="4182554"/>
                  </a:lnTo>
                  <a:lnTo>
                    <a:pt x="106248" y="4185094"/>
                  </a:lnTo>
                  <a:lnTo>
                    <a:pt x="116306" y="4185094"/>
                  </a:lnTo>
                  <a:lnTo>
                    <a:pt x="119646" y="4183824"/>
                  </a:lnTo>
                  <a:lnTo>
                    <a:pt x="122707" y="4181284"/>
                  </a:lnTo>
                  <a:lnTo>
                    <a:pt x="236105" y="4107624"/>
                  </a:lnTo>
                  <a:lnTo>
                    <a:pt x="244856" y="4102544"/>
                  </a:lnTo>
                  <a:lnTo>
                    <a:pt x="254000" y="4100004"/>
                  </a:lnTo>
                  <a:lnTo>
                    <a:pt x="263537" y="4098734"/>
                  </a:lnTo>
                  <a:lnTo>
                    <a:pt x="273469" y="4098734"/>
                  </a:lnTo>
                  <a:lnTo>
                    <a:pt x="611352" y="4150804"/>
                  </a:lnTo>
                  <a:lnTo>
                    <a:pt x="625538" y="4152074"/>
                  </a:lnTo>
                  <a:lnTo>
                    <a:pt x="639699" y="4152074"/>
                  </a:lnTo>
                  <a:lnTo>
                    <a:pt x="653821" y="4150804"/>
                  </a:lnTo>
                  <a:lnTo>
                    <a:pt x="695083" y="4140644"/>
                  </a:lnTo>
                  <a:lnTo>
                    <a:pt x="738339" y="4116514"/>
                  </a:lnTo>
                  <a:lnTo>
                    <a:pt x="1006335" y="3946334"/>
                  </a:lnTo>
                  <a:lnTo>
                    <a:pt x="1033284" y="3917124"/>
                  </a:lnTo>
                  <a:lnTo>
                    <a:pt x="1041666" y="3889184"/>
                  </a:lnTo>
                  <a:lnTo>
                    <a:pt x="1041793" y="3877754"/>
                  </a:lnTo>
                  <a:close/>
                </a:path>
              </a:pathLst>
            </a:custGeom>
            <a:solidFill>
              <a:srgbClr val="F73A4A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object 130"/>
            <p:cNvSpPr/>
            <p:nvPr/>
          </p:nvSpPr>
          <p:spPr>
            <a:xfrm>
              <a:off x="1446936" y="3284499"/>
              <a:ext cx="7206615" cy="471805"/>
            </a:xfrm>
            <a:custGeom>
              <a:avLst/>
              <a:gdLst/>
              <a:ahLst/>
              <a:cxnLst/>
              <a:rect l="l" t="t" r="r" b="b"/>
              <a:pathLst>
                <a:path w="7206615" h="471804">
                  <a:moveTo>
                    <a:pt x="4051" y="127215"/>
                  </a:moveTo>
                  <a:lnTo>
                    <a:pt x="2298" y="127215"/>
                  </a:lnTo>
                  <a:lnTo>
                    <a:pt x="0" y="163931"/>
                  </a:lnTo>
                  <a:lnTo>
                    <a:pt x="1447" y="154800"/>
                  </a:lnTo>
                  <a:lnTo>
                    <a:pt x="2616" y="145630"/>
                  </a:lnTo>
                  <a:lnTo>
                    <a:pt x="3479" y="136436"/>
                  </a:lnTo>
                  <a:lnTo>
                    <a:pt x="4051" y="127215"/>
                  </a:lnTo>
                  <a:close/>
                </a:path>
                <a:path w="7206615" h="471804">
                  <a:moveTo>
                    <a:pt x="6684340" y="315391"/>
                  </a:moveTo>
                  <a:lnTo>
                    <a:pt x="6662445" y="315391"/>
                  </a:lnTo>
                  <a:lnTo>
                    <a:pt x="6662445" y="471055"/>
                  </a:lnTo>
                  <a:lnTo>
                    <a:pt x="6684340" y="471055"/>
                  </a:lnTo>
                  <a:lnTo>
                    <a:pt x="6684340" y="315391"/>
                  </a:lnTo>
                  <a:close/>
                </a:path>
                <a:path w="7206615" h="471804">
                  <a:moveTo>
                    <a:pt x="6684340" y="134632"/>
                  </a:moveTo>
                  <a:lnTo>
                    <a:pt x="6662445" y="134632"/>
                  </a:lnTo>
                  <a:lnTo>
                    <a:pt x="6662445" y="159067"/>
                  </a:lnTo>
                  <a:lnTo>
                    <a:pt x="6684340" y="159067"/>
                  </a:lnTo>
                  <a:lnTo>
                    <a:pt x="6684340" y="134632"/>
                  </a:lnTo>
                  <a:close/>
                </a:path>
                <a:path w="7206615" h="471804">
                  <a:moveTo>
                    <a:pt x="6724256" y="89649"/>
                  </a:moveTo>
                  <a:lnTo>
                    <a:pt x="6624726" y="89662"/>
                  </a:lnTo>
                  <a:lnTo>
                    <a:pt x="6588582" y="103378"/>
                  </a:lnTo>
                  <a:lnTo>
                    <a:pt x="6566128" y="134861"/>
                  </a:lnTo>
                  <a:lnTo>
                    <a:pt x="6562776" y="151904"/>
                  </a:lnTo>
                  <a:lnTo>
                    <a:pt x="6562776" y="296964"/>
                  </a:lnTo>
                  <a:lnTo>
                    <a:pt x="6607111" y="296964"/>
                  </a:lnTo>
                  <a:lnTo>
                    <a:pt x="6607111" y="471258"/>
                  </a:lnTo>
                  <a:lnTo>
                    <a:pt x="6629197" y="471258"/>
                  </a:lnTo>
                  <a:lnTo>
                    <a:pt x="6629197" y="274967"/>
                  </a:lnTo>
                  <a:lnTo>
                    <a:pt x="6584861" y="274967"/>
                  </a:lnTo>
                  <a:lnTo>
                    <a:pt x="6584861" y="156260"/>
                  </a:lnTo>
                  <a:lnTo>
                    <a:pt x="6604521" y="118986"/>
                  </a:lnTo>
                  <a:lnTo>
                    <a:pt x="6629095" y="111633"/>
                  </a:lnTo>
                  <a:lnTo>
                    <a:pt x="6724256" y="111633"/>
                  </a:lnTo>
                  <a:lnTo>
                    <a:pt x="6724256" y="89649"/>
                  </a:lnTo>
                  <a:close/>
                </a:path>
                <a:path w="7206615" h="471804">
                  <a:moveTo>
                    <a:pt x="6773088" y="274523"/>
                  </a:moveTo>
                  <a:lnTo>
                    <a:pt x="6717843" y="274523"/>
                  </a:lnTo>
                  <a:lnTo>
                    <a:pt x="6717843" y="297383"/>
                  </a:lnTo>
                  <a:lnTo>
                    <a:pt x="6717843" y="471373"/>
                  </a:lnTo>
                  <a:lnTo>
                    <a:pt x="6739737" y="471373"/>
                  </a:lnTo>
                  <a:lnTo>
                    <a:pt x="6739737" y="297383"/>
                  </a:lnTo>
                  <a:lnTo>
                    <a:pt x="6773088" y="297383"/>
                  </a:lnTo>
                  <a:lnTo>
                    <a:pt x="6773088" y="274523"/>
                  </a:lnTo>
                  <a:close/>
                </a:path>
                <a:path w="7206615" h="471804">
                  <a:moveTo>
                    <a:pt x="6895554" y="277876"/>
                  </a:moveTo>
                  <a:lnTo>
                    <a:pt x="6873672" y="277876"/>
                  </a:lnTo>
                  <a:lnTo>
                    <a:pt x="6873672" y="471055"/>
                  </a:lnTo>
                  <a:lnTo>
                    <a:pt x="6895554" y="471055"/>
                  </a:lnTo>
                  <a:lnTo>
                    <a:pt x="6895554" y="277876"/>
                  </a:lnTo>
                  <a:close/>
                </a:path>
                <a:path w="7206615" h="471804">
                  <a:moveTo>
                    <a:pt x="6895554" y="138137"/>
                  </a:moveTo>
                  <a:lnTo>
                    <a:pt x="6873672" y="138137"/>
                  </a:lnTo>
                  <a:lnTo>
                    <a:pt x="6873672" y="162521"/>
                  </a:lnTo>
                  <a:lnTo>
                    <a:pt x="6895554" y="162521"/>
                  </a:lnTo>
                  <a:lnTo>
                    <a:pt x="6895554" y="138137"/>
                  </a:lnTo>
                  <a:close/>
                </a:path>
                <a:path w="7206615" h="471804">
                  <a:moveTo>
                    <a:pt x="6895554" y="89344"/>
                  </a:moveTo>
                  <a:lnTo>
                    <a:pt x="6873672" y="89344"/>
                  </a:lnTo>
                  <a:lnTo>
                    <a:pt x="6873672" y="113792"/>
                  </a:lnTo>
                  <a:lnTo>
                    <a:pt x="6895554" y="113792"/>
                  </a:lnTo>
                  <a:lnTo>
                    <a:pt x="6895554" y="89344"/>
                  </a:lnTo>
                  <a:close/>
                </a:path>
                <a:path w="7206615" h="471804">
                  <a:moveTo>
                    <a:pt x="7019290" y="74879"/>
                  </a:moveTo>
                  <a:lnTo>
                    <a:pt x="7003047" y="31305"/>
                  </a:lnTo>
                  <a:lnTo>
                    <a:pt x="6965315" y="4127"/>
                  </a:lnTo>
                  <a:lnTo>
                    <a:pt x="6944830" y="0"/>
                  </a:lnTo>
                  <a:lnTo>
                    <a:pt x="6923849" y="0"/>
                  </a:lnTo>
                  <a:lnTo>
                    <a:pt x="6884632" y="39560"/>
                  </a:lnTo>
                  <a:lnTo>
                    <a:pt x="6845363" y="139"/>
                  </a:lnTo>
                  <a:lnTo>
                    <a:pt x="6803809" y="4279"/>
                  </a:lnTo>
                  <a:lnTo>
                    <a:pt x="6769392" y="27406"/>
                  </a:lnTo>
                  <a:lnTo>
                    <a:pt x="6750367" y="69837"/>
                  </a:lnTo>
                  <a:lnTo>
                    <a:pt x="6749885" y="75031"/>
                  </a:lnTo>
                  <a:lnTo>
                    <a:pt x="6749897" y="252234"/>
                  </a:lnTo>
                  <a:lnTo>
                    <a:pt x="6805003" y="252234"/>
                  </a:lnTo>
                  <a:lnTo>
                    <a:pt x="6805003" y="471208"/>
                  </a:lnTo>
                  <a:lnTo>
                    <a:pt x="6826885" y="471208"/>
                  </a:lnTo>
                  <a:lnTo>
                    <a:pt x="6826885" y="204304"/>
                  </a:lnTo>
                  <a:lnTo>
                    <a:pt x="6805003" y="204304"/>
                  </a:lnTo>
                  <a:lnTo>
                    <a:pt x="6805003" y="229895"/>
                  </a:lnTo>
                  <a:lnTo>
                    <a:pt x="6771945" y="229895"/>
                  </a:lnTo>
                  <a:lnTo>
                    <a:pt x="6771945" y="80137"/>
                  </a:lnTo>
                  <a:lnTo>
                    <a:pt x="6772973" y="68567"/>
                  </a:lnTo>
                  <a:lnTo>
                    <a:pt x="6797700" y="31661"/>
                  </a:lnTo>
                  <a:lnTo>
                    <a:pt x="6829692" y="22136"/>
                  </a:lnTo>
                  <a:lnTo>
                    <a:pt x="6836359" y="22136"/>
                  </a:lnTo>
                  <a:lnTo>
                    <a:pt x="6884683" y="70612"/>
                  </a:lnTo>
                  <a:lnTo>
                    <a:pt x="6932968" y="22136"/>
                  </a:lnTo>
                  <a:lnTo>
                    <a:pt x="6943534" y="22136"/>
                  </a:lnTo>
                  <a:lnTo>
                    <a:pt x="6947294" y="22517"/>
                  </a:lnTo>
                  <a:lnTo>
                    <a:pt x="6983323" y="41859"/>
                  </a:lnTo>
                  <a:lnTo>
                    <a:pt x="6997535" y="76327"/>
                  </a:lnTo>
                  <a:lnTo>
                    <a:pt x="6997535" y="229895"/>
                  </a:lnTo>
                  <a:lnTo>
                    <a:pt x="6964426" y="229895"/>
                  </a:lnTo>
                  <a:lnTo>
                    <a:pt x="6964426" y="204101"/>
                  </a:lnTo>
                  <a:lnTo>
                    <a:pt x="6942544" y="204101"/>
                  </a:lnTo>
                  <a:lnTo>
                    <a:pt x="6942544" y="470865"/>
                  </a:lnTo>
                  <a:lnTo>
                    <a:pt x="6964426" y="470865"/>
                  </a:lnTo>
                  <a:lnTo>
                    <a:pt x="6964426" y="252082"/>
                  </a:lnTo>
                  <a:lnTo>
                    <a:pt x="7019264" y="252082"/>
                  </a:lnTo>
                  <a:lnTo>
                    <a:pt x="7019290" y="74879"/>
                  </a:lnTo>
                  <a:close/>
                </a:path>
                <a:path w="7206615" h="471804">
                  <a:moveTo>
                    <a:pt x="7051370" y="274523"/>
                  </a:moveTo>
                  <a:lnTo>
                    <a:pt x="6996125" y="274523"/>
                  </a:lnTo>
                  <a:lnTo>
                    <a:pt x="6996125" y="297383"/>
                  </a:lnTo>
                  <a:lnTo>
                    <a:pt x="7029488" y="297383"/>
                  </a:lnTo>
                  <a:lnTo>
                    <a:pt x="7029488" y="471373"/>
                  </a:lnTo>
                  <a:lnTo>
                    <a:pt x="7051370" y="471373"/>
                  </a:lnTo>
                  <a:lnTo>
                    <a:pt x="7051370" y="297383"/>
                  </a:lnTo>
                  <a:lnTo>
                    <a:pt x="7051370" y="274523"/>
                  </a:lnTo>
                  <a:close/>
                </a:path>
                <a:path w="7206615" h="471804">
                  <a:moveTo>
                    <a:pt x="7106767" y="315391"/>
                  </a:moveTo>
                  <a:lnTo>
                    <a:pt x="7084885" y="315391"/>
                  </a:lnTo>
                  <a:lnTo>
                    <a:pt x="7084885" y="471055"/>
                  </a:lnTo>
                  <a:lnTo>
                    <a:pt x="7106767" y="471055"/>
                  </a:lnTo>
                  <a:lnTo>
                    <a:pt x="7106767" y="315391"/>
                  </a:lnTo>
                  <a:close/>
                </a:path>
                <a:path w="7206615" h="471804">
                  <a:moveTo>
                    <a:pt x="7106767" y="134632"/>
                  </a:moveTo>
                  <a:lnTo>
                    <a:pt x="7084885" y="134632"/>
                  </a:lnTo>
                  <a:lnTo>
                    <a:pt x="7084885" y="159067"/>
                  </a:lnTo>
                  <a:lnTo>
                    <a:pt x="7106767" y="159067"/>
                  </a:lnTo>
                  <a:lnTo>
                    <a:pt x="7106767" y="134632"/>
                  </a:lnTo>
                  <a:close/>
                </a:path>
                <a:path w="7206615" h="471804">
                  <a:moveTo>
                    <a:pt x="7206297" y="156070"/>
                  </a:moveTo>
                  <a:lnTo>
                    <a:pt x="7195261" y="119075"/>
                  </a:lnTo>
                  <a:lnTo>
                    <a:pt x="7165492" y="94602"/>
                  </a:lnTo>
                  <a:lnTo>
                    <a:pt x="7140080" y="89649"/>
                  </a:lnTo>
                  <a:lnTo>
                    <a:pt x="7044918" y="89649"/>
                  </a:lnTo>
                  <a:lnTo>
                    <a:pt x="7044918" y="111582"/>
                  </a:lnTo>
                  <a:lnTo>
                    <a:pt x="7145985" y="111594"/>
                  </a:lnTo>
                  <a:lnTo>
                    <a:pt x="7151662" y="112737"/>
                  </a:lnTo>
                  <a:lnTo>
                    <a:pt x="7183399" y="144627"/>
                  </a:lnTo>
                  <a:lnTo>
                    <a:pt x="7184517" y="150304"/>
                  </a:lnTo>
                  <a:lnTo>
                    <a:pt x="7184504" y="274967"/>
                  </a:lnTo>
                  <a:lnTo>
                    <a:pt x="7140080" y="274967"/>
                  </a:lnTo>
                  <a:lnTo>
                    <a:pt x="7140080" y="471258"/>
                  </a:lnTo>
                  <a:lnTo>
                    <a:pt x="7161974" y="471258"/>
                  </a:lnTo>
                  <a:lnTo>
                    <a:pt x="7161974" y="296964"/>
                  </a:lnTo>
                  <a:lnTo>
                    <a:pt x="7206297" y="296964"/>
                  </a:lnTo>
                  <a:lnTo>
                    <a:pt x="7206297" y="156070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31" name="object 131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272419" y="3129141"/>
              <a:ext cx="125125" cy="150136"/>
            </a:xfrm>
            <a:prstGeom prst="rect">
              <a:avLst/>
            </a:prstGeom>
          </p:spPr>
        </p:pic>
        <p:pic>
          <p:nvPicPr>
            <p:cNvPr id="132" name="object 132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067438" y="3221578"/>
              <a:ext cx="115233" cy="133681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491640" y="3225084"/>
              <a:ext cx="115066" cy="133932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6684505" y="3283140"/>
              <a:ext cx="643890" cy="471805"/>
            </a:xfrm>
            <a:custGeom>
              <a:avLst/>
              <a:gdLst/>
              <a:ahLst/>
              <a:cxnLst/>
              <a:rect l="l" t="t" r="r" b="b"/>
              <a:pathLst>
                <a:path w="643890" h="471804">
                  <a:moveTo>
                    <a:pt x="121577" y="315391"/>
                  </a:moveTo>
                  <a:lnTo>
                    <a:pt x="99682" y="315391"/>
                  </a:lnTo>
                  <a:lnTo>
                    <a:pt x="99682" y="471068"/>
                  </a:lnTo>
                  <a:lnTo>
                    <a:pt x="121577" y="471068"/>
                  </a:lnTo>
                  <a:lnTo>
                    <a:pt x="121577" y="315391"/>
                  </a:lnTo>
                  <a:close/>
                </a:path>
                <a:path w="643890" h="471804">
                  <a:moveTo>
                    <a:pt x="121577" y="134632"/>
                  </a:moveTo>
                  <a:lnTo>
                    <a:pt x="99682" y="134632"/>
                  </a:lnTo>
                  <a:lnTo>
                    <a:pt x="99682" y="159080"/>
                  </a:lnTo>
                  <a:lnTo>
                    <a:pt x="121577" y="159080"/>
                  </a:lnTo>
                  <a:lnTo>
                    <a:pt x="121577" y="134632"/>
                  </a:lnTo>
                  <a:close/>
                </a:path>
                <a:path w="643890" h="471804">
                  <a:moveTo>
                    <a:pt x="161493" y="89458"/>
                  </a:moveTo>
                  <a:lnTo>
                    <a:pt x="61963" y="89471"/>
                  </a:lnTo>
                  <a:lnTo>
                    <a:pt x="25793" y="103200"/>
                  </a:lnTo>
                  <a:lnTo>
                    <a:pt x="3352" y="134708"/>
                  </a:lnTo>
                  <a:lnTo>
                    <a:pt x="0" y="151752"/>
                  </a:lnTo>
                  <a:lnTo>
                    <a:pt x="12" y="296811"/>
                  </a:lnTo>
                  <a:lnTo>
                    <a:pt x="44284" y="296811"/>
                  </a:lnTo>
                  <a:lnTo>
                    <a:pt x="44284" y="471170"/>
                  </a:lnTo>
                  <a:lnTo>
                    <a:pt x="66179" y="471170"/>
                  </a:lnTo>
                  <a:lnTo>
                    <a:pt x="66179" y="274777"/>
                  </a:lnTo>
                  <a:lnTo>
                    <a:pt x="21894" y="274777"/>
                  </a:lnTo>
                  <a:lnTo>
                    <a:pt x="21894" y="156121"/>
                  </a:lnTo>
                  <a:lnTo>
                    <a:pt x="41706" y="118783"/>
                  </a:lnTo>
                  <a:lnTo>
                    <a:pt x="66332" y="111442"/>
                  </a:lnTo>
                  <a:lnTo>
                    <a:pt x="161493" y="111442"/>
                  </a:lnTo>
                  <a:lnTo>
                    <a:pt x="161493" y="89458"/>
                  </a:lnTo>
                  <a:close/>
                </a:path>
                <a:path w="643890" h="471804">
                  <a:moveTo>
                    <a:pt x="210273" y="274612"/>
                  </a:moveTo>
                  <a:lnTo>
                    <a:pt x="155028" y="274612"/>
                  </a:lnTo>
                  <a:lnTo>
                    <a:pt x="155028" y="296202"/>
                  </a:lnTo>
                  <a:lnTo>
                    <a:pt x="155028" y="471462"/>
                  </a:lnTo>
                  <a:lnTo>
                    <a:pt x="176923" y="471462"/>
                  </a:lnTo>
                  <a:lnTo>
                    <a:pt x="176923" y="296202"/>
                  </a:lnTo>
                  <a:lnTo>
                    <a:pt x="210273" y="296202"/>
                  </a:lnTo>
                  <a:lnTo>
                    <a:pt x="210273" y="274612"/>
                  </a:lnTo>
                  <a:close/>
                </a:path>
                <a:path w="643890" h="471804">
                  <a:moveTo>
                    <a:pt x="332740" y="277888"/>
                  </a:moveTo>
                  <a:lnTo>
                    <a:pt x="310845" y="277888"/>
                  </a:lnTo>
                  <a:lnTo>
                    <a:pt x="310845" y="471068"/>
                  </a:lnTo>
                  <a:lnTo>
                    <a:pt x="332740" y="471068"/>
                  </a:lnTo>
                  <a:lnTo>
                    <a:pt x="332740" y="277888"/>
                  </a:lnTo>
                  <a:close/>
                </a:path>
                <a:path w="643890" h="471804">
                  <a:moveTo>
                    <a:pt x="332740" y="138137"/>
                  </a:moveTo>
                  <a:lnTo>
                    <a:pt x="310845" y="138137"/>
                  </a:lnTo>
                  <a:lnTo>
                    <a:pt x="310845" y="162534"/>
                  </a:lnTo>
                  <a:lnTo>
                    <a:pt x="332740" y="162534"/>
                  </a:lnTo>
                  <a:lnTo>
                    <a:pt x="332740" y="138137"/>
                  </a:lnTo>
                  <a:close/>
                </a:path>
                <a:path w="643890" h="471804">
                  <a:moveTo>
                    <a:pt x="332740" y="89306"/>
                  </a:moveTo>
                  <a:lnTo>
                    <a:pt x="310845" y="89306"/>
                  </a:lnTo>
                  <a:lnTo>
                    <a:pt x="310845" y="113753"/>
                  </a:lnTo>
                  <a:lnTo>
                    <a:pt x="332740" y="113753"/>
                  </a:lnTo>
                  <a:lnTo>
                    <a:pt x="332740" y="89306"/>
                  </a:lnTo>
                  <a:close/>
                </a:path>
                <a:path w="643890" h="471804">
                  <a:moveTo>
                    <a:pt x="456476" y="74891"/>
                  </a:moveTo>
                  <a:lnTo>
                    <a:pt x="440232" y="31318"/>
                  </a:lnTo>
                  <a:lnTo>
                    <a:pt x="402501" y="4127"/>
                  </a:lnTo>
                  <a:lnTo>
                    <a:pt x="361035" y="0"/>
                  </a:lnTo>
                  <a:lnTo>
                    <a:pt x="321818" y="39420"/>
                  </a:lnTo>
                  <a:lnTo>
                    <a:pt x="282549" y="0"/>
                  </a:lnTo>
                  <a:lnTo>
                    <a:pt x="241109" y="4140"/>
                  </a:lnTo>
                  <a:lnTo>
                    <a:pt x="206692" y="27279"/>
                  </a:lnTo>
                  <a:lnTo>
                    <a:pt x="187655" y="69697"/>
                  </a:lnTo>
                  <a:lnTo>
                    <a:pt x="187172" y="74891"/>
                  </a:lnTo>
                  <a:lnTo>
                    <a:pt x="187185" y="252082"/>
                  </a:lnTo>
                  <a:lnTo>
                    <a:pt x="242277" y="252082"/>
                  </a:lnTo>
                  <a:lnTo>
                    <a:pt x="242277" y="471068"/>
                  </a:lnTo>
                  <a:lnTo>
                    <a:pt x="264172" y="471068"/>
                  </a:lnTo>
                  <a:lnTo>
                    <a:pt x="264172" y="204304"/>
                  </a:lnTo>
                  <a:lnTo>
                    <a:pt x="242277" y="204304"/>
                  </a:lnTo>
                  <a:lnTo>
                    <a:pt x="242277" y="230098"/>
                  </a:lnTo>
                  <a:lnTo>
                    <a:pt x="209169" y="230098"/>
                  </a:lnTo>
                  <a:lnTo>
                    <a:pt x="209169" y="80137"/>
                  </a:lnTo>
                  <a:lnTo>
                    <a:pt x="210197" y="68567"/>
                  </a:lnTo>
                  <a:lnTo>
                    <a:pt x="234975" y="31661"/>
                  </a:lnTo>
                  <a:lnTo>
                    <a:pt x="266928" y="22136"/>
                  </a:lnTo>
                  <a:lnTo>
                    <a:pt x="273634" y="22136"/>
                  </a:lnTo>
                  <a:lnTo>
                    <a:pt x="321919" y="70624"/>
                  </a:lnTo>
                  <a:lnTo>
                    <a:pt x="370205" y="22136"/>
                  </a:lnTo>
                  <a:lnTo>
                    <a:pt x="412178" y="34074"/>
                  </a:lnTo>
                  <a:lnTo>
                    <a:pt x="434301" y="72567"/>
                  </a:lnTo>
                  <a:lnTo>
                    <a:pt x="434670" y="76339"/>
                  </a:lnTo>
                  <a:lnTo>
                    <a:pt x="434670" y="230098"/>
                  </a:lnTo>
                  <a:lnTo>
                    <a:pt x="401561" y="230098"/>
                  </a:lnTo>
                  <a:lnTo>
                    <a:pt x="401561" y="204304"/>
                  </a:lnTo>
                  <a:lnTo>
                    <a:pt x="379666" y="204304"/>
                  </a:lnTo>
                  <a:lnTo>
                    <a:pt x="379666" y="471068"/>
                  </a:lnTo>
                  <a:lnTo>
                    <a:pt x="401561" y="471068"/>
                  </a:lnTo>
                  <a:lnTo>
                    <a:pt x="401561" y="252082"/>
                  </a:lnTo>
                  <a:lnTo>
                    <a:pt x="456450" y="252082"/>
                  </a:lnTo>
                  <a:lnTo>
                    <a:pt x="456476" y="74891"/>
                  </a:lnTo>
                  <a:close/>
                </a:path>
                <a:path w="643890" h="471804">
                  <a:moveTo>
                    <a:pt x="488556" y="274612"/>
                  </a:moveTo>
                  <a:lnTo>
                    <a:pt x="433362" y="274612"/>
                  </a:lnTo>
                  <a:lnTo>
                    <a:pt x="433362" y="296202"/>
                  </a:lnTo>
                  <a:lnTo>
                    <a:pt x="466725" y="296202"/>
                  </a:lnTo>
                  <a:lnTo>
                    <a:pt x="466725" y="471462"/>
                  </a:lnTo>
                  <a:lnTo>
                    <a:pt x="488556" y="471462"/>
                  </a:lnTo>
                  <a:lnTo>
                    <a:pt x="488556" y="296202"/>
                  </a:lnTo>
                  <a:lnTo>
                    <a:pt x="488556" y="274612"/>
                  </a:lnTo>
                  <a:close/>
                </a:path>
                <a:path w="643890" h="471804">
                  <a:moveTo>
                    <a:pt x="543953" y="315391"/>
                  </a:moveTo>
                  <a:lnTo>
                    <a:pt x="522071" y="315391"/>
                  </a:lnTo>
                  <a:lnTo>
                    <a:pt x="522071" y="471068"/>
                  </a:lnTo>
                  <a:lnTo>
                    <a:pt x="543953" y="471068"/>
                  </a:lnTo>
                  <a:lnTo>
                    <a:pt x="543953" y="315391"/>
                  </a:lnTo>
                  <a:close/>
                </a:path>
                <a:path w="643890" h="471804">
                  <a:moveTo>
                    <a:pt x="543953" y="134632"/>
                  </a:moveTo>
                  <a:lnTo>
                    <a:pt x="522071" y="134632"/>
                  </a:lnTo>
                  <a:lnTo>
                    <a:pt x="522071" y="159080"/>
                  </a:lnTo>
                  <a:lnTo>
                    <a:pt x="543953" y="159080"/>
                  </a:lnTo>
                  <a:lnTo>
                    <a:pt x="543953" y="134632"/>
                  </a:lnTo>
                  <a:close/>
                </a:path>
                <a:path w="643890" h="471804">
                  <a:moveTo>
                    <a:pt x="643623" y="156121"/>
                  </a:moveTo>
                  <a:lnTo>
                    <a:pt x="632485" y="119075"/>
                  </a:lnTo>
                  <a:lnTo>
                    <a:pt x="602716" y="94513"/>
                  </a:lnTo>
                  <a:lnTo>
                    <a:pt x="577316" y="89458"/>
                  </a:lnTo>
                  <a:lnTo>
                    <a:pt x="482142" y="89458"/>
                  </a:lnTo>
                  <a:lnTo>
                    <a:pt x="482142" y="111442"/>
                  </a:lnTo>
                  <a:lnTo>
                    <a:pt x="583209" y="111455"/>
                  </a:lnTo>
                  <a:lnTo>
                    <a:pt x="588886" y="112598"/>
                  </a:lnTo>
                  <a:lnTo>
                    <a:pt x="620623" y="144449"/>
                  </a:lnTo>
                  <a:lnTo>
                    <a:pt x="621741" y="150126"/>
                  </a:lnTo>
                  <a:lnTo>
                    <a:pt x="621741" y="274777"/>
                  </a:lnTo>
                  <a:lnTo>
                    <a:pt x="577469" y="274777"/>
                  </a:lnTo>
                  <a:lnTo>
                    <a:pt x="577469" y="471068"/>
                  </a:lnTo>
                  <a:lnTo>
                    <a:pt x="599351" y="471068"/>
                  </a:lnTo>
                  <a:lnTo>
                    <a:pt x="599351" y="296760"/>
                  </a:lnTo>
                  <a:lnTo>
                    <a:pt x="643623" y="296760"/>
                  </a:lnTo>
                  <a:lnTo>
                    <a:pt x="643623" y="156121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35" name="object 13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947165" y="3127502"/>
              <a:ext cx="125130" cy="150173"/>
            </a:xfrm>
            <a:prstGeom prst="rect">
              <a:avLst/>
            </a:prstGeom>
          </p:spPr>
        </p:pic>
        <p:pic>
          <p:nvPicPr>
            <p:cNvPr id="136" name="object 13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742207" y="3220276"/>
              <a:ext cx="115215" cy="133631"/>
            </a:xfrm>
            <a:prstGeom prst="rect">
              <a:avLst/>
            </a:prstGeom>
          </p:spPr>
        </p:pic>
        <p:pic>
          <p:nvPicPr>
            <p:cNvPr id="137" name="object 13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166250" y="3223982"/>
              <a:ext cx="115208" cy="133681"/>
            </a:xfrm>
            <a:prstGeom prst="rect">
              <a:avLst/>
            </a:prstGeom>
          </p:spPr>
        </p:pic>
        <p:sp>
          <p:nvSpPr>
            <p:cNvPr id="138" name="object 138"/>
            <p:cNvSpPr/>
            <p:nvPr/>
          </p:nvSpPr>
          <p:spPr>
            <a:xfrm>
              <a:off x="7347204" y="3285693"/>
              <a:ext cx="643890" cy="471805"/>
            </a:xfrm>
            <a:custGeom>
              <a:avLst/>
              <a:gdLst/>
              <a:ahLst/>
              <a:cxnLst/>
              <a:rect l="l" t="t" r="r" b="b"/>
              <a:pathLst>
                <a:path w="643890" h="471804">
                  <a:moveTo>
                    <a:pt x="121526" y="315404"/>
                  </a:moveTo>
                  <a:lnTo>
                    <a:pt x="99631" y="315404"/>
                  </a:lnTo>
                  <a:lnTo>
                    <a:pt x="99631" y="471068"/>
                  </a:lnTo>
                  <a:lnTo>
                    <a:pt x="121526" y="471068"/>
                  </a:lnTo>
                  <a:lnTo>
                    <a:pt x="121526" y="315404"/>
                  </a:lnTo>
                  <a:close/>
                </a:path>
                <a:path w="643890" h="471804">
                  <a:moveTo>
                    <a:pt x="121526" y="134632"/>
                  </a:moveTo>
                  <a:lnTo>
                    <a:pt x="99631" y="134632"/>
                  </a:lnTo>
                  <a:lnTo>
                    <a:pt x="99631" y="159080"/>
                  </a:lnTo>
                  <a:lnTo>
                    <a:pt x="121526" y="159080"/>
                  </a:lnTo>
                  <a:lnTo>
                    <a:pt x="121526" y="134632"/>
                  </a:lnTo>
                  <a:close/>
                </a:path>
                <a:path w="643890" h="471804">
                  <a:moveTo>
                    <a:pt x="161442" y="89458"/>
                  </a:moveTo>
                  <a:lnTo>
                    <a:pt x="61912" y="89471"/>
                  </a:lnTo>
                  <a:lnTo>
                    <a:pt x="25781" y="103162"/>
                  </a:lnTo>
                  <a:lnTo>
                    <a:pt x="3352" y="134632"/>
                  </a:lnTo>
                  <a:lnTo>
                    <a:pt x="0" y="151663"/>
                  </a:lnTo>
                  <a:lnTo>
                    <a:pt x="12" y="296722"/>
                  </a:lnTo>
                  <a:lnTo>
                    <a:pt x="44284" y="296722"/>
                  </a:lnTo>
                  <a:lnTo>
                    <a:pt x="44284" y="471068"/>
                  </a:lnTo>
                  <a:lnTo>
                    <a:pt x="66179" y="471068"/>
                  </a:lnTo>
                  <a:lnTo>
                    <a:pt x="66179" y="274777"/>
                  </a:lnTo>
                  <a:lnTo>
                    <a:pt x="21844" y="274777"/>
                  </a:lnTo>
                  <a:lnTo>
                    <a:pt x="21844" y="156019"/>
                  </a:lnTo>
                  <a:lnTo>
                    <a:pt x="41706" y="118795"/>
                  </a:lnTo>
                  <a:lnTo>
                    <a:pt x="66281" y="111442"/>
                  </a:lnTo>
                  <a:lnTo>
                    <a:pt x="161442" y="111442"/>
                  </a:lnTo>
                  <a:lnTo>
                    <a:pt x="161442" y="89458"/>
                  </a:lnTo>
                  <a:close/>
                </a:path>
                <a:path w="643890" h="471804">
                  <a:moveTo>
                    <a:pt x="210273" y="274599"/>
                  </a:moveTo>
                  <a:lnTo>
                    <a:pt x="155028" y="274599"/>
                  </a:lnTo>
                  <a:lnTo>
                    <a:pt x="155028" y="296189"/>
                  </a:lnTo>
                  <a:lnTo>
                    <a:pt x="155028" y="471449"/>
                  </a:lnTo>
                  <a:lnTo>
                    <a:pt x="176923" y="471449"/>
                  </a:lnTo>
                  <a:lnTo>
                    <a:pt x="176923" y="296189"/>
                  </a:lnTo>
                  <a:lnTo>
                    <a:pt x="210273" y="296189"/>
                  </a:lnTo>
                  <a:lnTo>
                    <a:pt x="210273" y="274599"/>
                  </a:lnTo>
                  <a:close/>
                </a:path>
                <a:path w="643890" h="471804">
                  <a:moveTo>
                    <a:pt x="332740" y="277888"/>
                  </a:moveTo>
                  <a:lnTo>
                    <a:pt x="310845" y="277888"/>
                  </a:lnTo>
                  <a:lnTo>
                    <a:pt x="310845" y="471068"/>
                  </a:lnTo>
                  <a:lnTo>
                    <a:pt x="332740" y="471068"/>
                  </a:lnTo>
                  <a:lnTo>
                    <a:pt x="332740" y="277888"/>
                  </a:lnTo>
                  <a:close/>
                </a:path>
                <a:path w="643890" h="471804">
                  <a:moveTo>
                    <a:pt x="332740" y="138137"/>
                  </a:moveTo>
                  <a:lnTo>
                    <a:pt x="310845" y="138137"/>
                  </a:lnTo>
                  <a:lnTo>
                    <a:pt x="310845" y="162534"/>
                  </a:lnTo>
                  <a:lnTo>
                    <a:pt x="332740" y="162534"/>
                  </a:lnTo>
                  <a:lnTo>
                    <a:pt x="332740" y="138137"/>
                  </a:lnTo>
                  <a:close/>
                </a:path>
                <a:path w="643890" h="471804">
                  <a:moveTo>
                    <a:pt x="332740" y="89306"/>
                  </a:moveTo>
                  <a:lnTo>
                    <a:pt x="310845" y="89306"/>
                  </a:lnTo>
                  <a:lnTo>
                    <a:pt x="310845" y="113753"/>
                  </a:lnTo>
                  <a:lnTo>
                    <a:pt x="332740" y="113753"/>
                  </a:lnTo>
                  <a:lnTo>
                    <a:pt x="332740" y="89306"/>
                  </a:lnTo>
                  <a:close/>
                </a:path>
                <a:path w="643890" h="471804">
                  <a:moveTo>
                    <a:pt x="456476" y="74891"/>
                  </a:moveTo>
                  <a:lnTo>
                    <a:pt x="440232" y="31318"/>
                  </a:lnTo>
                  <a:lnTo>
                    <a:pt x="402501" y="4127"/>
                  </a:lnTo>
                  <a:lnTo>
                    <a:pt x="361035" y="0"/>
                  </a:lnTo>
                  <a:lnTo>
                    <a:pt x="321818" y="39420"/>
                  </a:lnTo>
                  <a:lnTo>
                    <a:pt x="282549" y="0"/>
                  </a:lnTo>
                  <a:lnTo>
                    <a:pt x="241096" y="4127"/>
                  </a:lnTo>
                  <a:lnTo>
                    <a:pt x="206679" y="27266"/>
                  </a:lnTo>
                  <a:lnTo>
                    <a:pt x="187655" y="69697"/>
                  </a:lnTo>
                  <a:lnTo>
                    <a:pt x="187159" y="74891"/>
                  </a:lnTo>
                  <a:lnTo>
                    <a:pt x="187185" y="252095"/>
                  </a:lnTo>
                  <a:lnTo>
                    <a:pt x="242277" y="252095"/>
                  </a:lnTo>
                  <a:lnTo>
                    <a:pt x="242277" y="471068"/>
                  </a:lnTo>
                  <a:lnTo>
                    <a:pt x="264172" y="471068"/>
                  </a:lnTo>
                  <a:lnTo>
                    <a:pt x="264172" y="204304"/>
                  </a:lnTo>
                  <a:lnTo>
                    <a:pt x="242277" y="204304"/>
                  </a:lnTo>
                  <a:lnTo>
                    <a:pt x="242277" y="230098"/>
                  </a:lnTo>
                  <a:lnTo>
                    <a:pt x="209219" y="230098"/>
                  </a:lnTo>
                  <a:lnTo>
                    <a:pt x="209219" y="80137"/>
                  </a:lnTo>
                  <a:lnTo>
                    <a:pt x="210248" y="68567"/>
                  </a:lnTo>
                  <a:lnTo>
                    <a:pt x="234988" y="31661"/>
                  </a:lnTo>
                  <a:lnTo>
                    <a:pt x="266979" y="22136"/>
                  </a:lnTo>
                  <a:lnTo>
                    <a:pt x="273634" y="22136"/>
                  </a:lnTo>
                  <a:lnTo>
                    <a:pt x="321970" y="70624"/>
                  </a:lnTo>
                  <a:lnTo>
                    <a:pt x="370255" y="22136"/>
                  </a:lnTo>
                  <a:lnTo>
                    <a:pt x="412229" y="34074"/>
                  </a:lnTo>
                  <a:lnTo>
                    <a:pt x="434352" y="72567"/>
                  </a:lnTo>
                  <a:lnTo>
                    <a:pt x="434721" y="76339"/>
                  </a:lnTo>
                  <a:lnTo>
                    <a:pt x="434721" y="230098"/>
                  </a:lnTo>
                  <a:lnTo>
                    <a:pt x="401612" y="230098"/>
                  </a:lnTo>
                  <a:lnTo>
                    <a:pt x="401612" y="204304"/>
                  </a:lnTo>
                  <a:lnTo>
                    <a:pt x="379717" y="204304"/>
                  </a:lnTo>
                  <a:lnTo>
                    <a:pt x="379717" y="471068"/>
                  </a:lnTo>
                  <a:lnTo>
                    <a:pt x="401612" y="471068"/>
                  </a:lnTo>
                  <a:lnTo>
                    <a:pt x="401612" y="252095"/>
                  </a:lnTo>
                  <a:lnTo>
                    <a:pt x="456450" y="252095"/>
                  </a:lnTo>
                  <a:lnTo>
                    <a:pt x="456476" y="74891"/>
                  </a:lnTo>
                  <a:close/>
                </a:path>
                <a:path w="643890" h="471804">
                  <a:moveTo>
                    <a:pt x="488556" y="274599"/>
                  </a:moveTo>
                  <a:lnTo>
                    <a:pt x="433311" y="274599"/>
                  </a:lnTo>
                  <a:lnTo>
                    <a:pt x="433311" y="296189"/>
                  </a:lnTo>
                  <a:lnTo>
                    <a:pt x="466674" y="296189"/>
                  </a:lnTo>
                  <a:lnTo>
                    <a:pt x="466674" y="471449"/>
                  </a:lnTo>
                  <a:lnTo>
                    <a:pt x="488556" y="471449"/>
                  </a:lnTo>
                  <a:lnTo>
                    <a:pt x="488556" y="296189"/>
                  </a:lnTo>
                  <a:lnTo>
                    <a:pt x="488556" y="274599"/>
                  </a:lnTo>
                  <a:close/>
                </a:path>
                <a:path w="643890" h="471804">
                  <a:moveTo>
                    <a:pt x="543953" y="315404"/>
                  </a:moveTo>
                  <a:lnTo>
                    <a:pt x="522071" y="315404"/>
                  </a:lnTo>
                  <a:lnTo>
                    <a:pt x="522071" y="471068"/>
                  </a:lnTo>
                  <a:lnTo>
                    <a:pt x="543953" y="471068"/>
                  </a:lnTo>
                  <a:lnTo>
                    <a:pt x="543953" y="315404"/>
                  </a:lnTo>
                  <a:close/>
                </a:path>
                <a:path w="643890" h="471804">
                  <a:moveTo>
                    <a:pt x="543953" y="134632"/>
                  </a:moveTo>
                  <a:lnTo>
                    <a:pt x="522071" y="134632"/>
                  </a:lnTo>
                  <a:lnTo>
                    <a:pt x="522071" y="159080"/>
                  </a:lnTo>
                  <a:lnTo>
                    <a:pt x="543953" y="159080"/>
                  </a:lnTo>
                  <a:lnTo>
                    <a:pt x="543953" y="134632"/>
                  </a:lnTo>
                  <a:close/>
                </a:path>
                <a:path w="643890" h="471804">
                  <a:moveTo>
                    <a:pt x="643775" y="156070"/>
                  </a:moveTo>
                  <a:lnTo>
                    <a:pt x="632523" y="119062"/>
                  </a:lnTo>
                  <a:lnTo>
                    <a:pt x="602716" y="94526"/>
                  </a:lnTo>
                  <a:lnTo>
                    <a:pt x="577316" y="89458"/>
                  </a:lnTo>
                  <a:lnTo>
                    <a:pt x="482142" y="89458"/>
                  </a:lnTo>
                  <a:lnTo>
                    <a:pt x="482142" y="111442"/>
                  </a:lnTo>
                  <a:lnTo>
                    <a:pt x="583209" y="111455"/>
                  </a:lnTo>
                  <a:lnTo>
                    <a:pt x="588886" y="112598"/>
                  </a:lnTo>
                  <a:lnTo>
                    <a:pt x="620623" y="144449"/>
                  </a:lnTo>
                  <a:lnTo>
                    <a:pt x="621741" y="150126"/>
                  </a:lnTo>
                  <a:lnTo>
                    <a:pt x="621741" y="274777"/>
                  </a:lnTo>
                  <a:lnTo>
                    <a:pt x="577418" y="274777"/>
                  </a:lnTo>
                  <a:lnTo>
                    <a:pt x="577418" y="471068"/>
                  </a:lnTo>
                  <a:lnTo>
                    <a:pt x="599300" y="471068"/>
                  </a:lnTo>
                  <a:lnTo>
                    <a:pt x="599300" y="296773"/>
                  </a:lnTo>
                  <a:lnTo>
                    <a:pt x="643775" y="296773"/>
                  </a:lnTo>
                  <a:lnTo>
                    <a:pt x="643775" y="156070"/>
                  </a:lnTo>
                  <a:close/>
                </a:path>
              </a:pathLst>
            </a:custGeom>
            <a:solidFill>
              <a:srgbClr val="F72E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39" name="object 13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610062" y="3129856"/>
              <a:ext cx="124932" cy="150373"/>
            </a:xfrm>
            <a:prstGeom prst="rect">
              <a:avLst/>
            </a:prstGeom>
          </p:spPr>
        </p:pic>
        <p:pic>
          <p:nvPicPr>
            <p:cNvPr id="140" name="object 14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404941" y="3222830"/>
              <a:ext cx="115231" cy="133631"/>
            </a:xfrm>
            <a:prstGeom prst="rect">
              <a:avLst/>
            </a:prstGeom>
          </p:spPr>
        </p:pic>
        <p:pic>
          <p:nvPicPr>
            <p:cNvPr id="141" name="object 14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828946" y="3225360"/>
              <a:ext cx="115211" cy="134858"/>
            </a:xfrm>
            <a:prstGeom prst="rect">
              <a:avLst/>
            </a:prstGeom>
          </p:spPr>
        </p:pic>
        <p:sp>
          <p:nvSpPr>
            <p:cNvPr id="142" name="object 142"/>
            <p:cNvSpPr/>
            <p:nvPr/>
          </p:nvSpPr>
          <p:spPr>
            <a:xfrm>
              <a:off x="6695275" y="1591055"/>
              <a:ext cx="809625" cy="898525"/>
            </a:xfrm>
            <a:custGeom>
              <a:avLst/>
              <a:gdLst/>
              <a:ahLst/>
              <a:cxnLst/>
              <a:rect l="l" t="t" r="r" b="b"/>
              <a:pathLst>
                <a:path w="809625" h="898525">
                  <a:moveTo>
                    <a:pt x="669124" y="256540"/>
                  </a:moveTo>
                  <a:lnTo>
                    <a:pt x="667664" y="241300"/>
                  </a:lnTo>
                  <a:lnTo>
                    <a:pt x="664756" y="210820"/>
                  </a:lnTo>
                  <a:lnTo>
                    <a:pt x="652322" y="166370"/>
                  </a:lnTo>
                  <a:lnTo>
                    <a:pt x="639572" y="140995"/>
                  </a:lnTo>
                  <a:lnTo>
                    <a:pt x="639572" y="241300"/>
                  </a:lnTo>
                  <a:lnTo>
                    <a:pt x="639572" y="270510"/>
                  </a:lnTo>
                  <a:lnTo>
                    <a:pt x="629932" y="323850"/>
                  </a:lnTo>
                  <a:lnTo>
                    <a:pt x="608050" y="372110"/>
                  </a:lnTo>
                  <a:lnTo>
                    <a:pt x="587273" y="401320"/>
                  </a:lnTo>
                  <a:lnTo>
                    <a:pt x="582041" y="396240"/>
                  </a:lnTo>
                  <a:lnTo>
                    <a:pt x="578154" y="392430"/>
                  </a:lnTo>
                  <a:lnTo>
                    <a:pt x="569150" y="385152"/>
                  </a:lnTo>
                  <a:lnTo>
                    <a:pt x="569150" y="420370"/>
                  </a:lnTo>
                  <a:lnTo>
                    <a:pt x="552157" y="434340"/>
                  </a:lnTo>
                  <a:lnTo>
                    <a:pt x="534022" y="447040"/>
                  </a:lnTo>
                  <a:lnTo>
                    <a:pt x="514743" y="458470"/>
                  </a:lnTo>
                  <a:lnTo>
                    <a:pt x="494487" y="468541"/>
                  </a:lnTo>
                  <a:lnTo>
                    <a:pt x="502970" y="458470"/>
                  </a:lnTo>
                  <a:lnTo>
                    <a:pt x="510882" y="448310"/>
                  </a:lnTo>
                  <a:lnTo>
                    <a:pt x="532752" y="411480"/>
                  </a:lnTo>
                  <a:lnTo>
                    <a:pt x="539800" y="396240"/>
                  </a:lnTo>
                  <a:lnTo>
                    <a:pt x="547497" y="401320"/>
                  </a:lnTo>
                  <a:lnTo>
                    <a:pt x="554951" y="407670"/>
                  </a:lnTo>
                  <a:lnTo>
                    <a:pt x="562165" y="414020"/>
                  </a:lnTo>
                  <a:lnTo>
                    <a:pt x="569150" y="420370"/>
                  </a:lnTo>
                  <a:lnTo>
                    <a:pt x="569150" y="385152"/>
                  </a:lnTo>
                  <a:lnTo>
                    <a:pt x="568731" y="384810"/>
                  </a:lnTo>
                  <a:lnTo>
                    <a:pt x="558952" y="378460"/>
                  </a:lnTo>
                  <a:lnTo>
                    <a:pt x="548817" y="370840"/>
                  </a:lnTo>
                  <a:lnTo>
                    <a:pt x="552704" y="356870"/>
                  </a:lnTo>
                  <a:lnTo>
                    <a:pt x="555536" y="346710"/>
                  </a:lnTo>
                  <a:lnTo>
                    <a:pt x="560552" y="321310"/>
                  </a:lnTo>
                  <a:lnTo>
                    <a:pt x="563880" y="295910"/>
                  </a:lnTo>
                  <a:lnTo>
                    <a:pt x="565492" y="270510"/>
                  </a:lnTo>
                  <a:lnTo>
                    <a:pt x="639572" y="270510"/>
                  </a:lnTo>
                  <a:lnTo>
                    <a:pt x="639572" y="241300"/>
                  </a:lnTo>
                  <a:lnTo>
                    <a:pt x="565746" y="241300"/>
                  </a:lnTo>
                  <a:lnTo>
                    <a:pt x="564095" y="215900"/>
                  </a:lnTo>
                  <a:lnTo>
                    <a:pt x="560768" y="190500"/>
                  </a:lnTo>
                  <a:lnTo>
                    <a:pt x="555752" y="166370"/>
                  </a:lnTo>
                  <a:lnTo>
                    <a:pt x="553072" y="156210"/>
                  </a:lnTo>
                  <a:lnTo>
                    <a:pt x="549059" y="140970"/>
                  </a:lnTo>
                  <a:lnTo>
                    <a:pt x="581444" y="116840"/>
                  </a:lnTo>
                  <a:lnTo>
                    <a:pt x="587476" y="111760"/>
                  </a:lnTo>
                  <a:lnTo>
                    <a:pt x="598449" y="125730"/>
                  </a:lnTo>
                  <a:lnTo>
                    <a:pt x="624014" y="172720"/>
                  </a:lnTo>
                  <a:lnTo>
                    <a:pt x="637768" y="223520"/>
                  </a:lnTo>
                  <a:lnTo>
                    <a:pt x="639572" y="241300"/>
                  </a:lnTo>
                  <a:lnTo>
                    <a:pt x="639572" y="140995"/>
                  </a:lnTo>
                  <a:lnTo>
                    <a:pt x="606196" y="91440"/>
                  </a:lnTo>
                  <a:lnTo>
                    <a:pt x="574040" y="59690"/>
                  </a:lnTo>
                  <a:lnTo>
                    <a:pt x="568896" y="56184"/>
                  </a:lnTo>
                  <a:lnTo>
                    <a:pt x="568896" y="92710"/>
                  </a:lnTo>
                  <a:lnTo>
                    <a:pt x="562051" y="99060"/>
                  </a:lnTo>
                  <a:lnTo>
                    <a:pt x="554951" y="105410"/>
                  </a:lnTo>
                  <a:lnTo>
                    <a:pt x="547598" y="110490"/>
                  </a:lnTo>
                  <a:lnTo>
                    <a:pt x="539991" y="116840"/>
                  </a:lnTo>
                  <a:lnTo>
                    <a:pt x="536892" y="109639"/>
                  </a:lnTo>
                  <a:lnTo>
                    <a:pt x="536892" y="241300"/>
                  </a:lnTo>
                  <a:lnTo>
                    <a:pt x="536790" y="270510"/>
                  </a:lnTo>
                  <a:lnTo>
                    <a:pt x="535406" y="292100"/>
                  </a:lnTo>
                  <a:lnTo>
                    <a:pt x="532714" y="313690"/>
                  </a:lnTo>
                  <a:lnTo>
                    <a:pt x="528701" y="335280"/>
                  </a:lnTo>
                  <a:lnTo>
                    <a:pt x="523367" y="356870"/>
                  </a:lnTo>
                  <a:lnTo>
                    <a:pt x="517499" y="354330"/>
                  </a:lnTo>
                  <a:lnTo>
                    <a:pt x="514807" y="353174"/>
                  </a:lnTo>
                  <a:lnTo>
                    <a:pt x="514807" y="382270"/>
                  </a:lnTo>
                  <a:lnTo>
                    <a:pt x="511416" y="389890"/>
                  </a:lnTo>
                  <a:lnTo>
                    <a:pt x="507784" y="397510"/>
                  </a:lnTo>
                  <a:lnTo>
                    <a:pt x="503910" y="406400"/>
                  </a:lnTo>
                  <a:lnTo>
                    <a:pt x="481101" y="441960"/>
                  </a:lnTo>
                  <a:lnTo>
                    <a:pt x="437299" y="477520"/>
                  </a:lnTo>
                  <a:lnTo>
                    <a:pt x="413321" y="485140"/>
                  </a:lnTo>
                  <a:lnTo>
                    <a:pt x="413283" y="354330"/>
                  </a:lnTo>
                  <a:lnTo>
                    <a:pt x="439826" y="356870"/>
                  </a:lnTo>
                  <a:lnTo>
                    <a:pt x="465594" y="361950"/>
                  </a:lnTo>
                  <a:lnTo>
                    <a:pt x="490588" y="370840"/>
                  </a:lnTo>
                  <a:lnTo>
                    <a:pt x="514807" y="382270"/>
                  </a:lnTo>
                  <a:lnTo>
                    <a:pt x="514807" y="353174"/>
                  </a:lnTo>
                  <a:lnTo>
                    <a:pt x="496976" y="345440"/>
                  </a:lnTo>
                  <a:lnTo>
                    <a:pt x="469811" y="336550"/>
                  </a:lnTo>
                  <a:lnTo>
                    <a:pt x="441883" y="330200"/>
                  </a:lnTo>
                  <a:lnTo>
                    <a:pt x="413181" y="327660"/>
                  </a:lnTo>
                  <a:lnTo>
                    <a:pt x="413283" y="270510"/>
                  </a:lnTo>
                  <a:lnTo>
                    <a:pt x="536790" y="270510"/>
                  </a:lnTo>
                  <a:lnTo>
                    <a:pt x="536790" y="241300"/>
                  </a:lnTo>
                  <a:lnTo>
                    <a:pt x="413372" y="241300"/>
                  </a:lnTo>
                  <a:lnTo>
                    <a:pt x="413283" y="185420"/>
                  </a:lnTo>
                  <a:lnTo>
                    <a:pt x="441985" y="181610"/>
                  </a:lnTo>
                  <a:lnTo>
                    <a:pt x="469925" y="176530"/>
                  </a:lnTo>
                  <a:lnTo>
                    <a:pt x="497078" y="167640"/>
                  </a:lnTo>
                  <a:lnTo>
                    <a:pt x="514667" y="160020"/>
                  </a:lnTo>
                  <a:lnTo>
                    <a:pt x="517601" y="158750"/>
                  </a:lnTo>
                  <a:lnTo>
                    <a:pt x="532815" y="198120"/>
                  </a:lnTo>
                  <a:lnTo>
                    <a:pt x="536892" y="241300"/>
                  </a:lnTo>
                  <a:lnTo>
                    <a:pt x="536892" y="109639"/>
                  </a:lnTo>
                  <a:lnTo>
                    <a:pt x="518896" y="74930"/>
                  </a:lnTo>
                  <a:lnTo>
                    <a:pt x="514604" y="68935"/>
                  </a:lnTo>
                  <a:lnTo>
                    <a:pt x="514604" y="130810"/>
                  </a:lnTo>
                  <a:lnTo>
                    <a:pt x="490435" y="142240"/>
                  </a:lnTo>
                  <a:lnTo>
                    <a:pt x="465505" y="149860"/>
                  </a:lnTo>
                  <a:lnTo>
                    <a:pt x="439801" y="156210"/>
                  </a:lnTo>
                  <a:lnTo>
                    <a:pt x="413321" y="158750"/>
                  </a:lnTo>
                  <a:lnTo>
                    <a:pt x="413321" y="27940"/>
                  </a:lnTo>
                  <a:lnTo>
                    <a:pt x="413283" y="26670"/>
                  </a:lnTo>
                  <a:lnTo>
                    <a:pt x="460019" y="49530"/>
                  </a:lnTo>
                  <a:lnTo>
                    <a:pt x="499579" y="99060"/>
                  </a:lnTo>
                  <a:lnTo>
                    <a:pt x="511238" y="123190"/>
                  </a:lnTo>
                  <a:lnTo>
                    <a:pt x="514604" y="130810"/>
                  </a:lnTo>
                  <a:lnTo>
                    <a:pt x="514604" y="68935"/>
                  </a:lnTo>
                  <a:lnTo>
                    <a:pt x="511632" y="64770"/>
                  </a:lnTo>
                  <a:lnTo>
                    <a:pt x="503720" y="54610"/>
                  </a:lnTo>
                  <a:lnTo>
                    <a:pt x="495173" y="44450"/>
                  </a:lnTo>
                  <a:lnTo>
                    <a:pt x="515213" y="54610"/>
                  </a:lnTo>
                  <a:lnTo>
                    <a:pt x="534149" y="64770"/>
                  </a:lnTo>
                  <a:lnTo>
                    <a:pt x="551980" y="77470"/>
                  </a:lnTo>
                  <a:lnTo>
                    <a:pt x="568693" y="92710"/>
                  </a:lnTo>
                  <a:lnTo>
                    <a:pt x="568896" y="92710"/>
                  </a:lnTo>
                  <a:lnTo>
                    <a:pt x="568896" y="56184"/>
                  </a:lnTo>
                  <a:lnTo>
                    <a:pt x="551700" y="44450"/>
                  </a:lnTo>
                  <a:lnTo>
                    <a:pt x="536803" y="34290"/>
                  </a:lnTo>
                  <a:lnTo>
                    <a:pt x="520179" y="26670"/>
                  </a:lnTo>
                  <a:lnTo>
                    <a:pt x="495261" y="15240"/>
                  </a:lnTo>
                  <a:lnTo>
                    <a:pt x="450164" y="3810"/>
                  </a:lnTo>
                  <a:lnTo>
                    <a:pt x="402259" y="0"/>
                  </a:lnTo>
                  <a:lnTo>
                    <a:pt x="386384" y="1244"/>
                  </a:lnTo>
                  <a:lnTo>
                    <a:pt x="386384" y="27940"/>
                  </a:lnTo>
                  <a:lnTo>
                    <a:pt x="386384" y="185420"/>
                  </a:lnTo>
                  <a:lnTo>
                    <a:pt x="386334" y="241300"/>
                  </a:lnTo>
                  <a:lnTo>
                    <a:pt x="386334" y="327660"/>
                  </a:lnTo>
                  <a:lnTo>
                    <a:pt x="386334" y="486410"/>
                  </a:lnTo>
                  <a:lnTo>
                    <a:pt x="362343" y="477520"/>
                  </a:lnTo>
                  <a:lnTo>
                    <a:pt x="345782" y="467360"/>
                  </a:lnTo>
                  <a:lnTo>
                    <a:pt x="339572" y="463550"/>
                  </a:lnTo>
                  <a:lnTo>
                    <a:pt x="318617" y="441960"/>
                  </a:lnTo>
                  <a:lnTo>
                    <a:pt x="305142" y="421703"/>
                  </a:lnTo>
                  <a:lnTo>
                    <a:pt x="305142" y="467360"/>
                  </a:lnTo>
                  <a:lnTo>
                    <a:pt x="285242" y="458470"/>
                  </a:lnTo>
                  <a:lnTo>
                    <a:pt x="266458" y="447040"/>
                  </a:lnTo>
                  <a:lnTo>
                    <a:pt x="248780" y="434340"/>
                  </a:lnTo>
                  <a:lnTo>
                    <a:pt x="232219" y="420370"/>
                  </a:lnTo>
                  <a:lnTo>
                    <a:pt x="239141" y="414020"/>
                  </a:lnTo>
                  <a:lnTo>
                    <a:pt x="246227" y="407670"/>
                  </a:lnTo>
                  <a:lnTo>
                    <a:pt x="253542" y="402590"/>
                  </a:lnTo>
                  <a:lnTo>
                    <a:pt x="256552" y="400050"/>
                  </a:lnTo>
                  <a:lnTo>
                    <a:pt x="261061" y="396240"/>
                  </a:lnTo>
                  <a:lnTo>
                    <a:pt x="264337" y="403860"/>
                  </a:lnTo>
                  <a:lnTo>
                    <a:pt x="267843" y="411480"/>
                  </a:lnTo>
                  <a:lnTo>
                    <a:pt x="289179" y="448310"/>
                  </a:lnTo>
                  <a:lnTo>
                    <a:pt x="305142" y="467360"/>
                  </a:lnTo>
                  <a:lnTo>
                    <a:pt x="305142" y="421703"/>
                  </a:lnTo>
                  <a:lnTo>
                    <a:pt x="300037" y="414020"/>
                  </a:lnTo>
                  <a:lnTo>
                    <a:pt x="295821" y="406400"/>
                  </a:lnTo>
                  <a:lnTo>
                    <a:pt x="291909" y="398780"/>
                  </a:lnTo>
                  <a:lnTo>
                    <a:pt x="290880" y="396240"/>
                  </a:lnTo>
                  <a:lnTo>
                    <a:pt x="288315" y="389890"/>
                  </a:lnTo>
                  <a:lnTo>
                    <a:pt x="285000" y="382270"/>
                  </a:lnTo>
                  <a:lnTo>
                    <a:pt x="309156" y="370840"/>
                  </a:lnTo>
                  <a:lnTo>
                    <a:pt x="334086" y="361950"/>
                  </a:lnTo>
                  <a:lnTo>
                    <a:pt x="359803" y="356870"/>
                  </a:lnTo>
                  <a:lnTo>
                    <a:pt x="386283" y="354330"/>
                  </a:lnTo>
                  <a:lnTo>
                    <a:pt x="386334" y="486410"/>
                  </a:lnTo>
                  <a:lnTo>
                    <a:pt x="386334" y="327660"/>
                  </a:lnTo>
                  <a:lnTo>
                    <a:pt x="357619" y="330200"/>
                  </a:lnTo>
                  <a:lnTo>
                    <a:pt x="329692" y="336550"/>
                  </a:lnTo>
                  <a:lnTo>
                    <a:pt x="302526" y="345440"/>
                  </a:lnTo>
                  <a:lnTo>
                    <a:pt x="276136" y="356870"/>
                  </a:lnTo>
                  <a:lnTo>
                    <a:pt x="270764" y="335280"/>
                  </a:lnTo>
                  <a:lnTo>
                    <a:pt x="266725" y="313690"/>
                  </a:lnTo>
                  <a:lnTo>
                    <a:pt x="264007" y="292100"/>
                  </a:lnTo>
                  <a:lnTo>
                    <a:pt x="262610" y="270510"/>
                  </a:lnTo>
                  <a:lnTo>
                    <a:pt x="386283" y="270510"/>
                  </a:lnTo>
                  <a:lnTo>
                    <a:pt x="386334" y="327660"/>
                  </a:lnTo>
                  <a:lnTo>
                    <a:pt x="386334" y="241300"/>
                  </a:lnTo>
                  <a:lnTo>
                    <a:pt x="262661" y="241300"/>
                  </a:lnTo>
                  <a:lnTo>
                    <a:pt x="264058" y="219710"/>
                  </a:lnTo>
                  <a:lnTo>
                    <a:pt x="266776" y="198120"/>
                  </a:lnTo>
                  <a:lnTo>
                    <a:pt x="270814" y="176530"/>
                  </a:lnTo>
                  <a:lnTo>
                    <a:pt x="276186" y="156210"/>
                  </a:lnTo>
                  <a:lnTo>
                    <a:pt x="302577" y="167640"/>
                  </a:lnTo>
                  <a:lnTo>
                    <a:pt x="329742" y="176530"/>
                  </a:lnTo>
                  <a:lnTo>
                    <a:pt x="357670" y="181610"/>
                  </a:lnTo>
                  <a:lnTo>
                    <a:pt x="386384" y="185420"/>
                  </a:lnTo>
                  <a:lnTo>
                    <a:pt x="386384" y="27940"/>
                  </a:lnTo>
                  <a:lnTo>
                    <a:pt x="386334" y="160020"/>
                  </a:lnTo>
                  <a:lnTo>
                    <a:pt x="359854" y="156210"/>
                  </a:lnTo>
                  <a:lnTo>
                    <a:pt x="334149" y="151130"/>
                  </a:lnTo>
                  <a:lnTo>
                    <a:pt x="309219" y="142240"/>
                  </a:lnTo>
                  <a:lnTo>
                    <a:pt x="285051" y="130810"/>
                  </a:lnTo>
                  <a:lnTo>
                    <a:pt x="288353" y="123190"/>
                  </a:lnTo>
                  <a:lnTo>
                    <a:pt x="291363" y="116840"/>
                  </a:lnTo>
                  <a:lnTo>
                    <a:pt x="291960" y="115570"/>
                  </a:lnTo>
                  <a:lnTo>
                    <a:pt x="318668" y="72390"/>
                  </a:lnTo>
                  <a:lnTo>
                    <a:pt x="347218" y="45720"/>
                  </a:lnTo>
                  <a:lnTo>
                    <a:pt x="362381" y="35560"/>
                  </a:lnTo>
                  <a:lnTo>
                    <a:pt x="386384" y="27940"/>
                  </a:lnTo>
                  <a:lnTo>
                    <a:pt x="386384" y="1244"/>
                  </a:lnTo>
                  <a:lnTo>
                    <a:pt x="353593" y="3810"/>
                  </a:lnTo>
                  <a:lnTo>
                    <a:pt x="307835" y="16510"/>
                  </a:lnTo>
                  <a:lnTo>
                    <a:pt x="305244" y="17691"/>
                  </a:lnTo>
                  <a:lnTo>
                    <a:pt x="305244" y="45720"/>
                  </a:lnTo>
                  <a:lnTo>
                    <a:pt x="296875" y="55880"/>
                  </a:lnTo>
                  <a:lnTo>
                    <a:pt x="289128" y="66040"/>
                  </a:lnTo>
                  <a:lnTo>
                    <a:pt x="282003" y="76200"/>
                  </a:lnTo>
                  <a:lnTo>
                    <a:pt x="275488" y="87630"/>
                  </a:lnTo>
                  <a:lnTo>
                    <a:pt x="271538" y="93980"/>
                  </a:lnTo>
                  <a:lnTo>
                    <a:pt x="267804" y="101600"/>
                  </a:lnTo>
                  <a:lnTo>
                    <a:pt x="264299" y="109220"/>
                  </a:lnTo>
                  <a:lnTo>
                    <a:pt x="261010" y="116840"/>
                  </a:lnTo>
                  <a:lnTo>
                    <a:pt x="253479" y="111760"/>
                  </a:lnTo>
                  <a:lnTo>
                    <a:pt x="251193" y="109778"/>
                  </a:lnTo>
                  <a:lnTo>
                    <a:pt x="251193" y="140970"/>
                  </a:lnTo>
                  <a:lnTo>
                    <a:pt x="251193" y="370840"/>
                  </a:lnTo>
                  <a:lnTo>
                    <a:pt x="241261" y="377190"/>
                  </a:lnTo>
                  <a:lnTo>
                    <a:pt x="231673" y="384810"/>
                  </a:lnTo>
                  <a:lnTo>
                    <a:pt x="222415" y="392430"/>
                  </a:lnTo>
                  <a:lnTo>
                    <a:pt x="213487" y="400050"/>
                  </a:lnTo>
                  <a:lnTo>
                    <a:pt x="202641" y="386080"/>
                  </a:lnTo>
                  <a:lnTo>
                    <a:pt x="177431" y="340360"/>
                  </a:lnTo>
                  <a:lnTo>
                    <a:pt x="163893" y="288290"/>
                  </a:lnTo>
                  <a:lnTo>
                    <a:pt x="162140" y="270510"/>
                  </a:lnTo>
                  <a:lnTo>
                    <a:pt x="234670" y="270510"/>
                  </a:lnTo>
                  <a:lnTo>
                    <a:pt x="236270" y="295910"/>
                  </a:lnTo>
                  <a:lnTo>
                    <a:pt x="239560" y="321310"/>
                  </a:lnTo>
                  <a:lnTo>
                    <a:pt x="244538" y="346710"/>
                  </a:lnTo>
                  <a:lnTo>
                    <a:pt x="251193" y="370840"/>
                  </a:lnTo>
                  <a:lnTo>
                    <a:pt x="251193" y="140970"/>
                  </a:lnTo>
                  <a:lnTo>
                    <a:pt x="244513" y="166370"/>
                  </a:lnTo>
                  <a:lnTo>
                    <a:pt x="239534" y="190500"/>
                  </a:lnTo>
                  <a:lnTo>
                    <a:pt x="236245" y="215900"/>
                  </a:lnTo>
                  <a:lnTo>
                    <a:pt x="234670" y="241300"/>
                  </a:lnTo>
                  <a:lnTo>
                    <a:pt x="162140" y="241300"/>
                  </a:lnTo>
                  <a:lnTo>
                    <a:pt x="171526" y="189230"/>
                  </a:lnTo>
                  <a:lnTo>
                    <a:pt x="193014" y="140970"/>
                  </a:lnTo>
                  <a:lnTo>
                    <a:pt x="213487" y="111760"/>
                  </a:lnTo>
                  <a:lnTo>
                    <a:pt x="222402" y="120650"/>
                  </a:lnTo>
                  <a:lnTo>
                    <a:pt x="231660" y="128270"/>
                  </a:lnTo>
                  <a:lnTo>
                    <a:pt x="241261" y="134620"/>
                  </a:lnTo>
                  <a:lnTo>
                    <a:pt x="251193" y="140970"/>
                  </a:lnTo>
                  <a:lnTo>
                    <a:pt x="251193" y="109778"/>
                  </a:lnTo>
                  <a:lnTo>
                    <a:pt x="246164" y="105410"/>
                  </a:lnTo>
                  <a:lnTo>
                    <a:pt x="239077" y="100330"/>
                  </a:lnTo>
                  <a:lnTo>
                    <a:pt x="232219" y="93980"/>
                  </a:lnTo>
                  <a:lnTo>
                    <a:pt x="248805" y="78740"/>
                  </a:lnTo>
                  <a:lnTo>
                    <a:pt x="266496" y="66040"/>
                  </a:lnTo>
                  <a:lnTo>
                    <a:pt x="285318" y="55880"/>
                  </a:lnTo>
                  <a:lnTo>
                    <a:pt x="305244" y="45720"/>
                  </a:lnTo>
                  <a:lnTo>
                    <a:pt x="305244" y="17691"/>
                  </a:lnTo>
                  <a:lnTo>
                    <a:pt x="265785" y="35560"/>
                  </a:lnTo>
                  <a:lnTo>
                    <a:pt x="228219" y="60960"/>
                  </a:lnTo>
                  <a:lnTo>
                    <a:pt x="195922" y="92710"/>
                  </a:lnTo>
                  <a:lnTo>
                    <a:pt x="169684" y="129540"/>
                  </a:lnTo>
                  <a:lnTo>
                    <a:pt x="150304" y="171450"/>
                  </a:lnTo>
                  <a:lnTo>
                    <a:pt x="138569" y="215900"/>
                  </a:lnTo>
                  <a:lnTo>
                    <a:pt x="135255" y="262890"/>
                  </a:lnTo>
                  <a:lnTo>
                    <a:pt x="141160" y="312420"/>
                  </a:lnTo>
                  <a:lnTo>
                    <a:pt x="156502" y="359410"/>
                  </a:lnTo>
                  <a:lnTo>
                    <a:pt x="180670" y="401320"/>
                  </a:lnTo>
                  <a:lnTo>
                    <a:pt x="212598" y="439420"/>
                  </a:lnTo>
                  <a:lnTo>
                    <a:pt x="251256" y="469900"/>
                  </a:lnTo>
                  <a:lnTo>
                    <a:pt x="295592" y="492760"/>
                  </a:lnTo>
                  <a:lnTo>
                    <a:pt x="344563" y="508000"/>
                  </a:lnTo>
                  <a:lnTo>
                    <a:pt x="391007" y="514350"/>
                  </a:lnTo>
                  <a:lnTo>
                    <a:pt x="435838" y="511810"/>
                  </a:lnTo>
                  <a:lnTo>
                    <a:pt x="478472" y="502920"/>
                  </a:lnTo>
                  <a:lnTo>
                    <a:pt x="518299" y="488950"/>
                  </a:lnTo>
                  <a:lnTo>
                    <a:pt x="522592" y="486410"/>
                  </a:lnTo>
                  <a:lnTo>
                    <a:pt x="524725" y="485140"/>
                  </a:lnTo>
                  <a:lnTo>
                    <a:pt x="552602" y="468630"/>
                  </a:lnTo>
                  <a:lnTo>
                    <a:pt x="554736" y="467360"/>
                  </a:lnTo>
                  <a:lnTo>
                    <a:pt x="587209" y="441960"/>
                  </a:lnTo>
                  <a:lnTo>
                    <a:pt x="615099" y="411480"/>
                  </a:lnTo>
                  <a:lnTo>
                    <a:pt x="621830" y="401320"/>
                  </a:lnTo>
                  <a:lnTo>
                    <a:pt x="637819" y="377190"/>
                  </a:lnTo>
                  <a:lnTo>
                    <a:pt x="654799" y="340360"/>
                  </a:lnTo>
                  <a:lnTo>
                    <a:pt x="665429" y="299720"/>
                  </a:lnTo>
                  <a:lnTo>
                    <a:pt x="667931" y="270510"/>
                  </a:lnTo>
                  <a:lnTo>
                    <a:pt x="669124" y="256540"/>
                  </a:lnTo>
                  <a:close/>
                </a:path>
                <a:path w="809625" h="898525">
                  <a:moveTo>
                    <a:pt x="809269" y="342442"/>
                  </a:moveTo>
                  <a:lnTo>
                    <a:pt x="792886" y="302628"/>
                  </a:lnTo>
                  <a:lnTo>
                    <a:pt x="753122" y="285902"/>
                  </a:lnTo>
                  <a:lnTo>
                    <a:pt x="742061" y="286994"/>
                  </a:lnTo>
                  <a:lnTo>
                    <a:pt x="703237" y="315785"/>
                  </a:lnTo>
                  <a:lnTo>
                    <a:pt x="696823" y="336829"/>
                  </a:lnTo>
                  <a:lnTo>
                    <a:pt x="696823" y="464400"/>
                  </a:lnTo>
                  <a:lnTo>
                    <a:pt x="723912" y="464400"/>
                  </a:lnTo>
                  <a:lnTo>
                    <a:pt x="723912" y="342442"/>
                  </a:lnTo>
                  <a:lnTo>
                    <a:pt x="723747" y="338467"/>
                  </a:lnTo>
                  <a:lnTo>
                    <a:pt x="724369" y="334619"/>
                  </a:lnTo>
                  <a:lnTo>
                    <a:pt x="749109" y="312039"/>
                  </a:lnTo>
                  <a:lnTo>
                    <a:pt x="757072" y="312039"/>
                  </a:lnTo>
                  <a:lnTo>
                    <a:pt x="782434" y="338467"/>
                  </a:lnTo>
                  <a:lnTo>
                    <a:pt x="782269" y="342442"/>
                  </a:lnTo>
                  <a:lnTo>
                    <a:pt x="782269" y="589280"/>
                  </a:lnTo>
                  <a:lnTo>
                    <a:pt x="781532" y="593001"/>
                  </a:lnTo>
                  <a:lnTo>
                    <a:pt x="778598" y="600163"/>
                  </a:lnTo>
                  <a:lnTo>
                    <a:pt x="776490" y="603313"/>
                  </a:lnTo>
                  <a:lnTo>
                    <a:pt x="680643" y="699160"/>
                  </a:lnTo>
                  <a:lnTo>
                    <a:pt x="671245" y="709498"/>
                  </a:lnTo>
                  <a:lnTo>
                    <a:pt x="649935" y="745096"/>
                  </a:lnTo>
                  <a:lnTo>
                    <a:pt x="639914" y="785863"/>
                  </a:lnTo>
                  <a:lnTo>
                    <a:pt x="504190" y="785863"/>
                  </a:lnTo>
                  <a:lnTo>
                    <a:pt x="504190" y="702068"/>
                  </a:lnTo>
                  <a:lnTo>
                    <a:pt x="504532" y="694982"/>
                  </a:lnTo>
                  <a:lnTo>
                    <a:pt x="520509" y="656475"/>
                  </a:lnTo>
                  <a:lnTo>
                    <a:pt x="656996" y="519468"/>
                  </a:lnTo>
                  <a:lnTo>
                    <a:pt x="663867" y="516636"/>
                  </a:lnTo>
                  <a:lnTo>
                    <a:pt x="677824" y="516648"/>
                  </a:lnTo>
                  <a:lnTo>
                    <a:pt x="701687" y="545706"/>
                  </a:lnTo>
                  <a:lnTo>
                    <a:pt x="699414" y="557263"/>
                  </a:lnTo>
                  <a:lnTo>
                    <a:pt x="696772" y="562254"/>
                  </a:lnTo>
                  <a:lnTo>
                    <a:pt x="593801" y="665175"/>
                  </a:lnTo>
                  <a:lnTo>
                    <a:pt x="586905" y="668032"/>
                  </a:lnTo>
                  <a:lnTo>
                    <a:pt x="578815" y="668007"/>
                  </a:lnTo>
                  <a:lnTo>
                    <a:pt x="578815" y="695109"/>
                  </a:lnTo>
                  <a:lnTo>
                    <a:pt x="618883" y="678573"/>
                  </a:lnTo>
                  <a:lnTo>
                    <a:pt x="716572" y="580923"/>
                  </a:lnTo>
                  <a:lnTo>
                    <a:pt x="728687" y="544042"/>
                  </a:lnTo>
                  <a:lnTo>
                    <a:pt x="728103" y="537540"/>
                  </a:lnTo>
                  <a:lnTo>
                    <a:pt x="709599" y="503402"/>
                  </a:lnTo>
                  <a:lnTo>
                    <a:pt x="673468" y="489191"/>
                  </a:lnTo>
                  <a:lnTo>
                    <a:pt x="660273" y="490410"/>
                  </a:lnTo>
                  <a:lnTo>
                    <a:pt x="653973" y="492125"/>
                  </a:lnTo>
                  <a:lnTo>
                    <a:pt x="647979" y="494957"/>
                  </a:lnTo>
                  <a:lnTo>
                    <a:pt x="647979" y="494411"/>
                  </a:lnTo>
                  <a:lnTo>
                    <a:pt x="647433" y="493953"/>
                  </a:lnTo>
                  <a:lnTo>
                    <a:pt x="647128" y="493407"/>
                  </a:lnTo>
                  <a:lnTo>
                    <a:pt x="599948" y="538480"/>
                  </a:lnTo>
                  <a:lnTo>
                    <a:pt x="506285" y="632142"/>
                  </a:lnTo>
                  <a:lnTo>
                    <a:pt x="484797" y="664311"/>
                  </a:lnTo>
                  <a:lnTo>
                    <a:pt x="477291" y="702271"/>
                  </a:lnTo>
                  <a:lnTo>
                    <a:pt x="477291" y="786015"/>
                  </a:lnTo>
                  <a:lnTo>
                    <a:pt x="440829" y="786015"/>
                  </a:lnTo>
                  <a:lnTo>
                    <a:pt x="440829" y="868807"/>
                  </a:lnTo>
                  <a:lnTo>
                    <a:pt x="422935" y="870788"/>
                  </a:lnTo>
                  <a:lnTo>
                    <a:pt x="405041" y="871448"/>
                  </a:lnTo>
                  <a:lnTo>
                    <a:pt x="387146" y="870788"/>
                  </a:lnTo>
                  <a:lnTo>
                    <a:pt x="369252" y="868807"/>
                  </a:lnTo>
                  <a:lnTo>
                    <a:pt x="369252" y="785812"/>
                  </a:lnTo>
                  <a:lnTo>
                    <a:pt x="332790" y="785812"/>
                  </a:lnTo>
                  <a:lnTo>
                    <a:pt x="332790" y="702068"/>
                  </a:lnTo>
                  <a:lnTo>
                    <a:pt x="332333" y="692302"/>
                  </a:lnTo>
                  <a:lnTo>
                    <a:pt x="321119" y="655256"/>
                  </a:lnTo>
                  <a:lnTo>
                    <a:pt x="183578" y="511733"/>
                  </a:lnTo>
                  <a:lnTo>
                    <a:pt x="184073" y="510730"/>
                  </a:lnTo>
                  <a:lnTo>
                    <a:pt x="149009" y="490181"/>
                  </a:lnTo>
                  <a:lnTo>
                    <a:pt x="132219" y="489280"/>
                  </a:lnTo>
                  <a:lnTo>
                    <a:pt x="126771" y="490067"/>
                  </a:lnTo>
                  <a:lnTo>
                    <a:pt x="90614" y="514057"/>
                  </a:lnTo>
                  <a:lnTo>
                    <a:pt x="81000" y="545503"/>
                  </a:lnTo>
                  <a:lnTo>
                    <a:pt x="81267" y="551014"/>
                  </a:lnTo>
                  <a:lnTo>
                    <a:pt x="190741" y="678332"/>
                  </a:lnTo>
                  <a:lnTo>
                    <a:pt x="230555" y="694855"/>
                  </a:lnTo>
                  <a:lnTo>
                    <a:pt x="230555" y="667753"/>
                  </a:lnTo>
                  <a:lnTo>
                    <a:pt x="222478" y="667766"/>
                  </a:lnTo>
                  <a:lnTo>
                    <a:pt x="215582" y="664908"/>
                  </a:lnTo>
                  <a:lnTo>
                    <a:pt x="116916" y="566178"/>
                  </a:lnTo>
                  <a:lnTo>
                    <a:pt x="108991" y="549541"/>
                  </a:lnTo>
                  <a:lnTo>
                    <a:pt x="109118" y="541972"/>
                  </a:lnTo>
                  <a:lnTo>
                    <a:pt x="141541" y="516991"/>
                  </a:lnTo>
                  <a:lnTo>
                    <a:pt x="145199" y="517639"/>
                  </a:lnTo>
                  <a:lnTo>
                    <a:pt x="284353" y="651129"/>
                  </a:lnTo>
                  <a:lnTo>
                    <a:pt x="304076" y="687920"/>
                  </a:lnTo>
                  <a:lnTo>
                    <a:pt x="305435" y="701967"/>
                  </a:lnTo>
                  <a:lnTo>
                    <a:pt x="305435" y="785710"/>
                  </a:lnTo>
                  <a:lnTo>
                    <a:pt x="169710" y="785710"/>
                  </a:lnTo>
                  <a:lnTo>
                    <a:pt x="168021" y="773557"/>
                  </a:lnTo>
                  <a:lnTo>
                    <a:pt x="165328" y="761695"/>
                  </a:lnTo>
                  <a:lnTo>
                    <a:pt x="144576" y="717677"/>
                  </a:lnTo>
                  <a:lnTo>
                    <a:pt x="32981" y="603338"/>
                  </a:lnTo>
                  <a:lnTo>
                    <a:pt x="30873" y="600202"/>
                  </a:lnTo>
                  <a:lnTo>
                    <a:pt x="27940" y="593051"/>
                  </a:lnTo>
                  <a:lnTo>
                    <a:pt x="27203" y="589330"/>
                  </a:lnTo>
                  <a:lnTo>
                    <a:pt x="27203" y="342544"/>
                  </a:lnTo>
                  <a:lnTo>
                    <a:pt x="27038" y="338569"/>
                  </a:lnTo>
                  <a:lnTo>
                    <a:pt x="52400" y="312140"/>
                  </a:lnTo>
                  <a:lnTo>
                    <a:pt x="60363" y="312140"/>
                  </a:lnTo>
                  <a:lnTo>
                    <a:pt x="85725" y="338569"/>
                  </a:lnTo>
                  <a:lnTo>
                    <a:pt x="85559" y="342544"/>
                  </a:lnTo>
                  <a:lnTo>
                    <a:pt x="85559" y="464502"/>
                  </a:lnTo>
                  <a:lnTo>
                    <a:pt x="112661" y="464502"/>
                  </a:lnTo>
                  <a:lnTo>
                    <a:pt x="112661" y="342392"/>
                  </a:lnTo>
                  <a:lnTo>
                    <a:pt x="112763" y="338632"/>
                  </a:lnTo>
                  <a:lnTo>
                    <a:pt x="94157" y="298805"/>
                  </a:lnTo>
                  <a:lnTo>
                    <a:pt x="60147" y="284416"/>
                  </a:lnTo>
                  <a:lnTo>
                    <a:pt x="52616" y="284416"/>
                  </a:lnTo>
                  <a:lnTo>
                    <a:pt x="13360" y="304203"/>
                  </a:lnTo>
                  <a:lnTo>
                    <a:pt x="0" y="338632"/>
                  </a:lnTo>
                  <a:lnTo>
                    <a:pt x="114" y="342392"/>
                  </a:lnTo>
                  <a:lnTo>
                    <a:pt x="101" y="592785"/>
                  </a:lnTo>
                  <a:lnTo>
                    <a:pt x="1536" y="599960"/>
                  </a:lnTo>
                  <a:lnTo>
                    <a:pt x="7264" y="613740"/>
                  </a:lnTo>
                  <a:lnTo>
                    <a:pt x="11328" y="619810"/>
                  </a:lnTo>
                  <a:lnTo>
                    <a:pt x="109702" y="718197"/>
                  </a:lnTo>
                  <a:lnTo>
                    <a:pt x="122275" y="732955"/>
                  </a:lnTo>
                  <a:lnTo>
                    <a:pt x="131940" y="749134"/>
                  </a:lnTo>
                  <a:lnTo>
                    <a:pt x="138658" y="766737"/>
                  </a:lnTo>
                  <a:lnTo>
                    <a:pt x="142455" y="785761"/>
                  </a:lnTo>
                  <a:lnTo>
                    <a:pt x="106845" y="785761"/>
                  </a:lnTo>
                  <a:lnTo>
                    <a:pt x="106845" y="880021"/>
                  </a:lnTo>
                  <a:lnTo>
                    <a:pt x="133946" y="880021"/>
                  </a:lnTo>
                  <a:lnTo>
                    <a:pt x="133946" y="812863"/>
                  </a:lnTo>
                  <a:lnTo>
                    <a:pt x="341858" y="812863"/>
                  </a:lnTo>
                  <a:lnTo>
                    <a:pt x="341858" y="891247"/>
                  </a:lnTo>
                  <a:lnTo>
                    <a:pt x="352869" y="893343"/>
                  </a:lnTo>
                  <a:lnTo>
                    <a:pt x="378802" y="897102"/>
                  </a:lnTo>
                  <a:lnTo>
                    <a:pt x="404736" y="898359"/>
                  </a:lnTo>
                  <a:lnTo>
                    <a:pt x="430669" y="897102"/>
                  </a:lnTo>
                  <a:lnTo>
                    <a:pt x="456603" y="893343"/>
                  </a:lnTo>
                  <a:lnTo>
                    <a:pt x="467626" y="891247"/>
                  </a:lnTo>
                  <a:lnTo>
                    <a:pt x="467626" y="812863"/>
                  </a:lnTo>
                  <a:lnTo>
                    <a:pt x="675576" y="812863"/>
                  </a:lnTo>
                  <a:lnTo>
                    <a:pt x="675576" y="880021"/>
                  </a:lnTo>
                  <a:lnTo>
                    <a:pt x="702627" y="880021"/>
                  </a:lnTo>
                  <a:lnTo>
                    <a:pt x="702627" y="785812"/>
                  </a:lnTo>
                  <a:lnTo>
                    <a:pt x="667016" y="785812"/>
                  </a:lnTo>
                  <a:lnTo>
                    <a:pt x="670775" y="766800"/>
                  </a:lnTo>
                  <a:lnTo>
                    <a:pt x="677481" y="749198"/>
                  </a:lnTo>
                  <a:lnTo>
                    <a:pt x="687108" y="733005"/>
                  </a:lnTo>
                  <a:lnTo>
                    <a:pt x="699668" y="718248"/>
                  </a:lnTo>
                  <a:lnTo>
                    <a:pt x="792734" y="625182"/>
                  </a:lnTo>
                  <a:lnTo>
                    <a:pt x="799947" y="616508"/>
                  </a:lnTo>
                  <a:lnTo>
                    <a:pt x="805116" y="606983"/>
                  </a:lnTo>
                  <a:lnTo>
                    <a:pt x="808215" y="596595"/>
                  </a:lnTo>
                  <a:lnTo>
                    <a:pt x="809269" y="585368"/>
                  </a:lnTo>
                  <a:lnTo>
                    <a:pt x="809269" y="342442"/>
                  </a:lnTo>
                  <a:close/>
                </a:path>
              </a:pathLst>
            </a:custGeom>
            <a:solidFill>
              <a:srgbClr val="F73A4A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object 143"/>
            <p:cNvSpPr/>
            <p:nvPr/>
          </p:nvSpPr>
          <p:spPr>
            <a:xfrm>
              <a:off x="4226242" y="2607714"/>
              <a:ext cx="1662430" cy="485140"/>
            </a:xfrm>
            <a:custGeom>
              <a:avLst/>
              <a:gdLst/>
              <a:ahLst/>
              <a:cxnLst/>
              <a:rect l="l" t="t" r="r" b="b"/>
              <a:pathLst>
                <a:path w="1662429" h="485139">
                  <a:moveTo>
                    <a:pt x="1662036" y="35217"/>
                  </a:moveTo>
                  <a:lnTo>
                    <a:pt x="1373619" y="35217"/>
                  </a:lnTo>
                  <a:lnTo>
                    <a:pt x="1372019" y="31330"/>
                  </a:lnTo>
                  <a:lnTo>
                    <a:pt x="1369669" y="27825"/>
                  </a:lnTo>
                  <a:lnTo>
                    <a:pt x="1363586" y="21742"/>
                  </a:lnTo>
                  <a:lnTo>
                    <a:pt x="1360081" y="19392"/>
                  </a:lnTo>
                  <a:lnTo>
                    <a:pt x="1352118" y="16103"/>
                  </a:lnTo>
                  <a:lnTo>
                    <a:pt x="1351089" y="15900"/>
                  </a:lnTo>
                  <a:lnTo>
                    <a:pt x="1351089" y="45681"/>
                  </a:lnTo>
                  <a:lnTo>
                    <a:pt x="1351089" y="295211"/>
                  </a:lnTo>
                  <a:lnTo>
                    <a:pt x="1350365" y="296951"/>
                  </a:lnTo>
                  <a:lnTo>
                    <a:pt x="1347470" y="299847"/>
                  </a:lnTo>
                  <a:lnTo>
                    <a:pt x="1345730" y="300570"/>
                  </a:lnTo>
                  <a:lnTo>
                    <a:pt x="1151597" y="300570"/>
                  </a:lnTo>
                  <a:lnTo>
                    <a:pt x="1149845" y="299847"/>
                  </a:lnTo>
                  <a:lnTo>
                    <a:pt x="1146937" y="296964"/>
                  </a:lnTo>
                  <a:lnTo>
                    <a:pt x="1146200" y="295211"/>
                  </a:lnTo>
                  <a:lnTo>
                    <a:pt x="1146200" y="45681"/>
                  </a:lnTo>
                  <a:lnTo>
                    <a:pt x="1146937" y="43942"/>
                  </a:lnTo>
                  <a:lnTo>
                    <a:pt x="1149845" y="41046"/>
                  </a:lnTo>
                  <a:lnTo>
                    <a:pt x="1151597" y="40322"/>
                  </a:lnTo>
                  <a:lnTo>
                    <a:pt x="1345730" y="40322"/>
                  </a:lnTo>
                  <a:lnTo>
                    <a:pt x="1347470" y="41046"/>
                  </a:lnTo>
                  <a:lnTo>
                    <a:pt x="1350365" y="43929"/>
                  </a:lnTo>
                  <a:lnTo>
                    <a:pt x="1351089" y="45681"/>
                  </a:lnTo>
                  <a:lnTo>
                    <a:pt x="1351089" y="15900"/>
                  </a:lnTo>
                  <a:lnTo>
                    <a:pt x="1347978" y="15278"/>
                  </a:lnTo>
                  <a:lnTo>
                    <a:pt x="1149350" y="15278"/>
                  </a:lnTo>
                  <a:lnTo>
                    <a:pt x="1121156" y="43421"/>
                  </a:lnTo>
                  <a:lnTo>
                    <a:pt x="1121156" y="69850"/>
                  </a:lnTo>
                  <a:lnTo>
                    <a:pt x="1121156" y="99060"/>
                  </a:lnTo>
                  <a:lnTo>
                    <a:pt x="1121156" y="278130"/>
                  </a:lnTo>
                  <a:lnTo>
                    <a:pt x="1103617" y="278130"/>
                  </a:lnTo>
                  <a:lnTo>
                    <a:pt x="1101521" y="274320"/>
                  </a:lnTo>
                  <a:lnTo>
                    <a:pt x="1099070" y="271780"/>
                  </a:lnTo>
                  <a:lnTo>
                    <a:pt x="1082078" y="254685"/>
                  </a:lnTo>
                  <a:lnTo>
                    <a:pt x="1082078" y="309880"/>
                  </a:lnTo>
                  <a:lnTo>
                    <a:pt x="1079855" y="314960"/>
                  </a:lnTo>
                  <a:lnTo>
                    <a:pt x="1075461" y="320040"/>
                  </a:lnTo>
                  <a:lnTo>
                    <a:pt x="1073429" y="321310"/>
                  </a:lnTo>
                  <a:lnTo>
                    <a:pt x="1071118" y="322580"/>
                  </a:lnTo>
                  <a:lnTo>
                    <a:pt x="1065974" y="325120"/>
                  </a:lnTo>
                  <a:lnTo>
                    <a:pt x="1057859" y="325120"/>
                  </a:lnTo>
                  <a:lnTo>
                    <a:pt x="1055230" y="323850"/>
                  </a:lnTo>
                  <a:lnTo>
                    <a:pt x="1050226" y="322580"/>
                  </a:lnTo>
                  <a:lnTo>
                    <a:pt x="1048029" y="320040"/>
                  </a:lnTo>
                  <a:lnTo>
                    <a:pt x="1046111" y="318770"/>
                  </a:lnTo>
                  <a:lnTo>
                    <a:pt x="962672" y="234950"/>
                  </a:lnTo>
                  <a:lnTo>
                    <a:pt x="961339" y="233680"/>
                  </a:lnTo>
                  <a:lnTo>
                    <a:pt x="959777" y="232410"/>
                  </a:lnTo>
                  <a:lnTo>
                    <a:pt x="958011" y="232410"/>
                  </a:lnTo>
                  <a:lnTo>
                    <a:pt x="948347" y="222250"/>
                  </a:lnTo>
                  <a:lnTo>
                    <a:pt x="946988" y="220980"/>
                  </a:lnTo>
                  <a:lnTo>
                    <a:pt x="945438" y="219710"/>
                  </a:lnTo>
                  <a:lnTo>
                    <a:pt x="941908" y="218440"/>
                  </a:lnTo>
                  <a:lnTo>
                    <a:pt x="934351" y="218440"/>
                  </a:lnTo>
                  <a:lnTo>
                    <a:pt x="923137" y="229870"/>
                  </a:lnTo>
                  <a:lnTo>
                    <a:pt x="923251" y="234950"/>
                  </a:lnTo>
                  <a:lnTo>
                    <a:pt x="1010805" y="326390"/>
                  </a:lnTo>
                  <a:lnTo>
                    <a:pt x="1014831" y="330200"/>
                  </a:lnTo>
                  <a:lnTo>
                    <a:pt x="1017003" y="335280"/>
                  </a:lnTo>
                  <a:lnTo>
                    <a:pt x="1001356" y="361950"/>
                  </a:lnTo>
                  <a:lnTo>
                    <a:pt x="990003" y="361950"/>
                  </a:lnTo>
                  <a:lnTo>
                    <a:pt x="985253" y="359410"/>
                  </a:lnTo>
                  <a:lnTo>
                    <a:pt x="981354" y="355600"/>
                  </a:lnTo>
                  <a:lnTo>
                    <a:pt x="967727" y="341630"/>
                  </a:lnTo>
                  <a:lnTo>
                    <a:pt x="966978" y="340360"/>
                  </a:lnTo>
                  <a:lnTo>
                    <a:pt x="966177" y="340360"/>
                  </a:lnTo>
                  <a:lnTo>
                    <a:pt x="880033" y="254000"/>
                  </a:lnTo>
                  <a:lnTo>
                    <a:pt x="878433" y="252730"/>
                  </a:lnTo>
                  <a:lnTo>
                    <a:pt x="874788" y="251460"/>
                  </a:lnTo>
                  <a:lnTo>
                    <a:pt x="867067" y="251460"/>
                  </a:lnTo>
                  <a:lnTo>
                    <a:pt x="858316" y="259080"/>
                  </a:lnTo>
                  <a:lnTo>
                    <a:pt x="857034" y="261620"/>
                  </a:lnTo>
                  <a:lnTo>
                    <a:pt x="856742" y="264160"/>
                  </a:lnTo>
                  <a:lnTo>
                    <a:pt x="856881" y="267970"/>
                  </a:lnTo>
                  <a:lnTo>
                    <a:pt x="857300" y="269240"/>
                  </a:lnTo>
                  <a:lnTo>
                    <a:pt x="858850" y="273050"/>
                  </a:lnTo>
                  <a:lnTo>
                    <a:pt x="859917" y="274320"/>
                  </a:lnTo>
                  <a:lnTo>
                    <a:pt x="861288" y="275590"/>
                  </a:lnTo>
                  <a:lnTo>
                    <a:pt x="876312" y="290830"/>
                  </a:lnTo>
                  <a:lnTo>
                    <a:pt x="876706" y="292100"/>
                  </a:lnTo>
                  <a:lnTo>
                    <a:pt x="877125" y="292100"/>
                  </a:lnTo>
                  <a:lnTo>
                    <a:pt x="946492" y="361950"/>
                  </a:lnTo>
                  <a:lnTo>
                    <a:pt x="949553" y="365760"/>
                  </a:lnTo>
                  <a:lnTo>
                    <a:pt x="951064" y="369570"/>
                  </a:lnTo>
                  <a:lnTo>
                    <a:pt x="951052" y="377190"/>
                  </a:lnTo>
                  <a:lnTo>
                    <a:pt x="934935" y="394970"/>
                  </a:lnTo>
                  <a:lnTo>
                    <a:pt x="923747" y="394970"/>
                  </a:lnTo>
                  <a:lnTo>
                    <a:pt x="918972" y="392430"/>
                  </a:lnTo>
                  <a:lnTo>
                    <a:pt x="894194" y="367030"/>
                  </a:lnTo>
                  <a:lnTo>
                    <a:pt x="893445" y="367030"/>
                  </a:lnTo>
                  <a:lnTo>
                    <a:pt x="892644" y="365760"/>
                  </a:lnTo>
                  <a:lnTo>
                    <a:pt x="806513" y="279400"/>
                  </a:lnTo>
                  <a:lnTo>
                    <a:pt x="804913" y="278130"/>
                  </a:lnTo>
                  <a:lnTo>
                    <a:pt x="801281" y="276860"/>
                  </a:lnTo>
                  <a:lnTo>
                    <a:pt x="793572" y="276860"/>
                  </a:lnTo>
                  <a:lnTo>
                    <a:pt x="789978" y="279400"/>
                  </a:lnTo>
                  <a:lnTo>
                    <a:pt x="788403" y="279400"/>
                  </a:lnTo>
                  <a:lnTo>
                    <a:pt x="787069" y="281940"/>
                  </a:lnTo>
                  <a:lnTo>
                    <a:pt x="785787" y="283210"/>
                  </a:lnTo>
                  <a:lnTo>
                    <a:pt x="784834" y="284480"/>
                  </a:lnTo>
                  <a:lnTo>
                    <a:pt x="783539" y="288290"/>
                  </a:lnTo>
                  <a:lnTo>
                    <a:pt x="783247" y="289560"/>
                  </a:lnTo>
                  <a:lnTo>
                    <a:pt x="783374" y="293370"/>
                  </a:lnTo>
                  <a:lnTo>
                    <a:pt x="783793" y="295910"/>
                  </a:lnTo>
                  <a:lnTo>
                    <a:pt x="785329" y="299720"/>
                  </a:lnTo>
                  <a:lnTo>
                    <a:pt x="786396" y="300990"/>
                  </a:lnTo>
                  <a:lnTo>
                    <a:pt x="809650" y="323850"/>
                  </a:lnTo>
                  <a:lnTo>
                    <a:pt x="810031" y="325120"/>
                  </a:lnTo>
                  <a:lnTo>
                    <a:pt x="810450" y="325120"/>
                  </a:lnTo>
                  <a:lnTo>
                    <a:pt x="872807" y="387350"/>
                  </a:lnTo>
                  <a:lnTo>
                    <a:pt x="874407" y="389890"/>
                  </a:lnTo>
                  <a:lnTo>
                    <a:pt x="875601" y="392430"/>
                  </a:lnTo>
                  <a:lnTo>
                    <a:pt x="877163" y="396240"/>
                  </a:lnTo>
                  <a:lnTo>
                    <a:pt x="877481" y="398780"/>
                  </a:lnTo>
                  <a:lnTo>
                    <a:pt x="877189" y="403860"/>
                  </a:lnTo>
                  <a:lnTo>
                    <a:pt x="861974" y="420370"/>
                  </a:lnTo>
                  <a:lnTo>
                    <a:pt x="859320" y="421640"/>
                  </a:lnTo>
                  <a:lnTo>
                    <a:pt x="853808" y="421640"/>
                  </a:lnTo>
                  <a:lnTo>
                    <a:pt x="851154" y="420370"/>
                  </a:lnTo>
                  <a:lnTo>
                    <a:pt x="846061" y="419100"/>
                  </a:lnTo>
                  <a:lnTo>
                    <a:pt x="843813" y="417830"/>
                  </a:lnTo>
                  <a:lnTo>
                    <a:pt x="836320" y="410210"/>
                  </a:lnTo>
                  <a:lnTo>
                    <a:pt x="808367" y="381762"/>
                  </a:lnTo>
                  <a:lnTo>
                    <a:pt x="808367" y="429260"/>
                  </a:lnTo>
                  <a:lnTo>
                    <a:pt x="802386" y="445770"/>
                  </a:lnTo>
                  <a:lnTo>
                    <a:pt x="796505" y="452120"/>
                  </a:lnTo>
                  <a:lnTo>
                    <a:pt x="794346" y="453390"/>
                  </a:lnTo>
                  <a:lnTo>
                    <a:pt x="789470" y="455930"/>
                  </a:lnTo>
                  <a:lnTo>
                    <a:pt x="779056" y="455930"/>
                  </a:lnTo>
                  <a:lnTo>
                    <a:pt x="762762" y="434340"/>
                  </a:lnTo>
                  <a:lnTo>
                    <a:pt x="763041" y="431800"/>
                  </a:lnTo>
                  <a:lnTo>
                    <a:pt x="764565" y="426720"/>
                  </a:lnTo>
                  <a:lnTo>
                    <a:pt x="765784" y="424180"/>
                  </a:lnTo>
                  <a:lnTo>
                    <a:pt x="767435" y="422910"/>
                  </a:lnTo>
                  <a:lnTo>
                    <a:pt x="773480" y="416560"/>
                  </a:lnTo>
                  <a:lnTo>
                    <a:pt x="774687" y="415290"/>
                  </a:lnTo>
                  <a:lnTo>
                    <a:pt x="776782" y="414020"/>
                  </a:lnTo>
                  <a:lnTo>
                    <a:pt x="779081" y="412750"/>
                  </a:lnTo>
                  <a:lnTo>
                    <a:pt x="784148" y="411480"/>
                  </a:lnTo>
                  <a:lnTo>
                    <a:pt x="786726" y="410210"/>
                  </a:lnTo>
                  <a:lnTo>
                    <a:pt x="791984" y="411480"/>
                  </a:lnTo>
                  <a:lnTo>
                    <a:pt x="794486" y="411480"/>
                  </a:lnTo>
                  <a:lnTo>
                    <a:pt x="799198" y="414020"/>
                  </a:lnTo>
                  <a:lnTo>
                    <a:pt x="801255" y="415290"/>
                  </a:lnTo>
                  <a:lnTo>
                    <a:pt x="804773" y="420370"/>
                  </a:lnTo>
                  <a:lnTo>
                    <a:pt x="806107" y="421640"/>
                  </a:lnTo>
                  <a:lnTo>
                    <a:pt x="807935" y="426720"/>
                  </a:lnTo>
                  <a:lnTo>
                    <a:pt x="808367" y="429260"/>
                  </a:lnTo>
                  <a:lnTo>
                    <a:pt x="808367" y="381762"/>
                  </a:lnTo>
                  <a:lnTo>
                    <a:pt x="786409" y="359410"/>
                  </a:lnTo>
                  <a:lnTo>
                    <a:pt x="785634" y="358140"/>
                  </a:lnTo>
                  <a:lnTo>
                    <a:pt x="779399" y="347980"/>
                  </a:lnTo>
                  <a:lnTo>
                    <a:pt x="774763" y="342900"/>
                  </a:lnTo>
                  <a:lnTo>
                    <a:pt x="769366" y="339090"/>
                  </a:lnTo>
                  <a:lnTo>
                    <a:pt x="763435" y="335280"/>
                  </a:lnTo>
                  <a:lnTo>
                    <a:pt x="761657" y="334568"/>
                  </a:lnTo>
                  <a:lnTo>
                    <a:pt x="761657" y="377190"/>
                  </a:lnTo>
                  <a:lnTo>
                    <a:pt x="761453" y="382270"/>
                  </a:lnTo>
                  <a:lnTo>
                    <a:pt x="760857" y="384810"/>
                  </a:lnTo>
                  <a:lnTo>
                    <a:pt x="758659" y="389890"/>
                  </a:lnTo>
                  <a:lnTo>
                    <a:pt x="757148" y="392430"/>
                  </a:lnTo>
                  <a:lnTo>
                    <a:pt x="755103" y="393700"/>
                  </a:lnTo>
                  <a:lnTo>
                    <a:pt x="754202" y="394970"/>
                  </a:lnTo>
                  <a:lnTo>
                    <a:pt x="753351" y="394970"/>
                  </a:lnTo>
                  <a:lnTo>
                    <a:pt x="747699" y="401320"/>
                  </a:lnTo>
                  <a:lnTo>
                    <a:pt x="746086" y="402590"/>
                  </a:lnTo>
                  <a:lnTo>
                    <a:pt x="737031" y="411480"/>
                  </a:lnTo>
                  <a:lnTo>
                    <a:pt x="734783" y="412750"/>
                  </a:lnTo>
                  <a:lnTo>
                    <a:pt x="729691" y="415290"/>
                  </a:lnTo>
                  <a:lnTo>
                    <a:pt x="727036" y="416560"/>
                  </a:lnTo>
                  <a:lnTo>
                    <a:pt x="721525" y="416560"/>
                  </a:lnTo>
                  <a:lnTo>
                    <a:pt x="718870" y="415290"/>
                  </a:lnTo>
                  <a:lnTo>
                    <a:pt x="713778" y="412750"/>
                  </a:lnTo>
                  <a:lnTo>
                    <a:pt x="711530" y="411480"/>
                  </a:lnTo>
                  <a:lnTo>
                    <a:pt x="707771" y="407670"/>
                  </a:lnTo>
                  <a:lnTo>
                    <a:pt x="706348" y="406400"/>
                  </a:lnTo>
                  <a:lnTo>
                    <a:pt x="705827" y="405130"/>
                  </a:lnTo>
                  <a:lnTo>
                    <a:pt x="704265" y="401320"/>
                  </a:lnTo>
                  <a:lnTo>
                    <a:pt x="703668" y="398780"/>
                  </a:lnTo>
                  <a:lnTo>
                    <a:pt x="703376" y="393700"/>
                  </a:lnTo>
                  <a:lnTo>
                    <a:pt x="703694" y="391160"/>
                  </a:lnTo>
                  <a:lnTo>
                    <a:pt x="705243" y="386080"/>
                  </a:lnTo>
                  <a:lnTo>
                    <a:pt x="706437" y="384810"/>
                  </a:lnTo>
                  <a:lnTo>
                    <a:pt x="708025" y="382270"/>
                  </a:lnTo>
                  <a:lnTo>
                    <a:pt x="713232" y="377190"/>
                  </a:lnTo>
                  <a:lnTo>
                    <a:pt x="727557" y="363220"/>
                  </a:lnTo>
                  <a:lnTo>
                    <a:pt x="729627" y="360680"/>
                  </a:lnTo>
                  <a:lnTo>
                    <a:pt x="731951" y="359410"/>
                  </a:lnTo>
                  <a:lnTo>
                    <a:pt x="737069" y="358140"/>
                  </a:lnTo>
                  <a:lnTo>
                    <a:pt x="745045" y="358140"/>
                  </a:lnTo>
                  <a:lnTo>
                    <a:pt x="747598" y="359410"/>
                  </a:lnTo>
                  <a:lnTo>
                    <a:pt x="752411" y="360680"/>
                  </a:lnTo>
                  <a:lnTo>
                    <a:pt x="754507" y="363220"/>
                  </a:lnTo>
                  <a:lnTo>
                    <a:pt x="758088" y="367030"/>
                  </a:lnTo>
                  <a:lnTo>
                    <a:pt x="759434" y="369570"/>
                  </a:lnTo>
                  <a:lnTo>
                    <a:pt x="761250" y="374650"/>
                  </a:lnTo>
                  <a:lnTo>
                    <a:pt x="761657" y="377190"/>
                  </a:lnTo>
                  <a:lnTo>
                    <a:pt x="761657" y="334568"/>
                  </a:lnTo>
                  <a:lnTo>
                    <a:pt x="757174" y="332740"/>
                  </a:lnTo>
                  <a:lnTo>
                    <a:pt x="750595" y="330200"/>
                  </a:lnTo>
                  <a:lnTo>
                    <a:pt x="743686" y="328930"/>
                  </a:lnTo>
                  <a:lnTo>
                    <a:pt x="743724" y="322580"/>
                  </a:lnTo>
                  <a:lnTo>
                    <a:pt x="724484" y="285750"/>
                  </a:lnTo>
                  <a:lnTo>
                    <a:pt x="715314" y="280657"/>
                  </a:lnTo>
                  <a:lnTo>
                    <a:pt x="715314" y="325120"/>
                  </a:lnTo>
                  <a:lnTo>
                    <a:pt x="713663" y="334010"/>
                  </a:lnTo>
                  <a:lnTo>
                    <a:pt x="711758" y="337820"/>
                  </a:lnTo>
                  <a:lnTo>
                    <a:pt x="708774" y="340360"/>
                  </a:lnTo>
                  <a:lnTo>
                    <a:pt x="707720" y="341630"/>
                  </a:lnTo>
                  <a:lnTo>
                    <a:pt x="705967" y="342900"/>
                  </a:lnTo>
                  <a:lnTo>
                    <a:pt x="705167" y="344170"/>
                  </a:lnTo>
                  <a:lnTo>
                    <a:pt x="688898" y="359410"/>
                  </a:lnTo>
                  <a:lnTo>
                    <a:pt x="688047" y="360680"/>
                  </a:lnTo>
                  <a:lnTo>
                    <a:pt x="687235" y="361950"/>
                  </a:lnTo>
                  <a:lnTo>
                    <a:pt x="686536" y="363220"/>
                  </a:lnTo>
                  <a:lnTo>
                    <a:pt x="675678" y="373380"/>
                  </a:lnTo>
                  <a:lnTo>
                    <a:pt x="673430" y="374650"/>
                  </a:lnTo>
                  <a:lnTo>
                    <a:pt x="668337" y="377190"/>
                  </a:lnTo>
                  <a:lnTo>
                    <a:pt x="657504" y="377190"/>
                  </a:lnTo>
                  <a:lnTo>
                    <a:pt x="643712" y="364490"/>
                  </a:lnTo>
                  <a:lnTo>
                    <a:pt x="642658" y="361950"/>
                  </a:lnTo>
                  <a:lnTo>
                    <a:pt x="642137" y="359410"/>
                  </a:lnTo>
                  <a:lnTo>
                    <a:pt x="642137" y="354330"/>
                  </a:lnTo>
                  <a:lnTo>
                    <a:pt x="679323" y="311150"/>
                  </a:lnTo>
                  <a:lnTo>
                    <a:pt x="688289" y="304800"/>
                  </a:lnTo>
                  <a:lnTo>
                    <a:pt x="698258" y="304800"/>
                  </a:lnTo>
                  <a:lnTo>
                    <a:pt x="715314" y="325120"/>
                  </a:lnTo>
                  <a:lnTo>
                    <a:pt x="715314" y="280657"/>
                  </a:lnTo>
                  <a:lnTo>
                    <a:pt x="712152" y="279400"/>
                  </a:lnTo>
                  <a:lnTo>
                    <a:pt x="705523" y="276860"/>
                  </a:lnTo>
                  <a:lnTo>
                    <a:pt x="698652" y="275590"/>
                  </a:lnTo>
                  <a:lnTo>
                    <a:pt x="691553" y="275590"/>
                  </a:lnTo>
                  <a:lnTo>
                    <a:pt x="677773" y="278130"/>
                  </a:lnTo>
                  <a:lnTo>
                    <a:pt x="671372" y="281940"/>
                  </a:lnTo>
                  <a:lnTo>
                    <a:pt x="665302" y="284480"/>
                  </a:lnTo>
                  <a:lnTo>
                    <a:pt x="663143" y="279400"/>
                  </a:lnTo>
                  <a:lnTo>
                    <a:pt x="662063" y="276860"/>
                  </a:lnTo>
                  <a:lnTo>
                    <a:pt x="657694" y="270510"/>
                  </a:lnTo>
                  <a:lnTo>
                    <a:pt x="652195" y="264160"/>
                  </a:lnTo>
                  <a:lnTo>
                    <a:pt x="645566" y="259080"/>
                  </a:lnTo>
                  <a:lnTo>
                    <a:pt x="639826" y="255270"/>
                  </a:lnTo>
                  <a:lnTo>
                    <a:pt x="638733" y="254838"/>
                  </a:lnTo>
                  <a:lnTo>
                    <a:pt x="638733" y="303530"/>
                  </a:lnTo>
                  <a:lnTo>
                    <a:pt x="638200" y="306070"/>
                  </a:lnTo>
                  <a:lnTo>
                    <a:pt x="636092" y="311150"/>
                  </a:lnTo>
                  <a:lnTo>
                    <a:pt x="634593" y="312420"/>
                  </a:lnTo>
                  <a:lnTo>
                    <a:pt x="632650" y="314960"/>
                  </a:lnTo>
                  <a:lnTo>
                    <a:pt x="616419" y="331470"/>
                  </a:lnTo>
                  <a:lnTo>
                    <a:pt x="614489" y="332740"/>
                  </a:lnTo>
                  <a:lnTo>
                    <a:pt x="612228" y="335280"/>
                  </a:lnTo>
                  <a:lnTo>
                    <a:pt x="607072" y="336550"/>
                  </a:lnTo>
                  <a:lnTo>
                    <a:pt x="604367" y="337820"/>
                  </a:lnTo>
                  <a:lnTo>
                    <a:pt x="596011" y="337820"/>
                  </a:lnTo>
                  <a:lnTo>
                    <a:pt x="580339" y="318770"/>
                  </a:lnTo>
                  <a:lnTo>
                    <a:pt x="580428" y="313690"/>
                  </a:lnTo>
                  <a:lnTo>
                    <a:pt x="581025" y="311150"/>
                  </a:lnTo>
                  <a:lnTo>
                    <a:pt x="583311" y="306070"/>
                  </a:lnTo>
                  <a:lnTo>
                    <a:pt x="584911" y="303530"/>
                  </a:lnTo>
                  <a:lnTo>
                    <a:pt x="586968" y="302260"/>
                  </a:lnTo>
                  <a:lnTo>
                    <a:pt x="605142" y="283210"/>
                  </a:lnTo>
                  <a:lnTo>
                    <a:pt x="607390" y="281940"/>
                  </a:lnTo>
                  <a:lnTo>
                    <a:pt x="612482" y="279400"/>
                  </a:lnTo>
                  <a:lnTo>
                    <a:pt x="623316" y="279400"/>
                  </a:lnTo>
                  <a:lnTo>
                    <a:pt x="638733" y="303530"/>
                  </a:lnTo>
                  <a:lnTo>
                    <a:pt x="638733" y="254838"/>
                  </a:lnTo>
                  <a:lnTo>
                    <a:pt x="633526" y="252730"/>
                  </a:lnTo>
                  <a:lnTo>
                    <a:pt x="626681" y="251460"/>
                  </a:lnTo>
                  <a:lnTo>
                    <a:pt x="618642" y="250190"/>
                  </a:lnTo>
                  <a:lnTo>
                    <a:pt x="610730" y="250190"/>
                  </a:lnTo>
                  <a:lnTo>
                    <a:pt x="595147" y="255270"/>
                  </a:lnTo>
                  <a:lnTo>
                    <a:pt x="588365" y="259080"/>
                  </a:lnTo>
                  <a:lnTo>
                    <a:pt x="582612" y="265430"/>
                  </a:lnTo>
                  <a:lnTo>
                    <a:pt x="566331" y="280670"/>
                  </a:lnTo>
                  <a:lnTo>
                    <a:pt x="561606" y="287020"/>
                  </a:lnTo>
                  <a:lnTo>
                    <a:pt x="557796" y="292100"/>
                  </a:lnTo>
                  <a:lnTo>
                    <a:pt x="554901" y="298450"/>
                  </a:lnTo>
                  <a:lnTo>
                    <a:pt x="552907" y="306070"/>
                  </a:lnTo>
                  <a:lnTo>
                    <a:pt x="544791" y="306070"/>
                  </a:lnTo>
                  <a:lnTo>
                    <a:pt x="544791" y="109220"/>
                  </a:lnTo>
                  <a:lnTo>
                    <a:pt x="600024" y="109220"/>
                  </a:lnTo>
                  <a:lnTo>
                    <a:pt x="603694" y="106680"/>
                  </a:lnTo>
                  <a:lnTo>
                    <a:pt x="642518" y="62230"/>
                  </a:lnTo>
                  <a:lnTo>
                    <a:pt x="748347" y="62230"/>
                  </a:lnTo>
                  <a:lnTo>
                    <a:pt x="679272" y="147320"/>
                  </a:lnTo>
                  <a:lnTo>
                    <a:pt x="676732" y="149860"/>
                  </a:lnTo>
                  <a:lnTo>
                    <a:pt x="674509" y="153670"/>
                  </a:lnTo>
                  <a:lnTo>
                    <a:pt x="665276" y="184150"/>
                  </a:lnTo>
                  <a:lnTo>
                    <a:pt x="665276" y="187960"/>
                  </a:lnTo>
                  <a:lnTo>
                    <a:pt x="676706" y="220980"/>
                  </a:lnTo>
                  <a:lnTo>
                    <a:pt x="681812" y="227330"/>
                  </a:lnTo>
                  <a:lnTo>
                    <a:pt x="716546" y="246380"/>
                  </a:lnTo>
                  <a:lnTo>
                    <a:pt x="736511" y="246380"/>
                  </a:lnTo>
                  <a:lnTo>
                    <a:pt x="771156" y="227330"/>
                  </a:lnTo>
                  <a:lnTo>
                    <a:pt x="779818" y="217170"/>
                  </a:lnTo>
                  <a:lnTo>
                    <a:pt x="822731" y="163830"/>
                  </a:lnTo>
                  <a:lnTo>
                    <a:pt x="848207" y="175260"/>
                  </a:lnTo>
                  <a:lnTo>
                    <a:pt x="883043" y="184150"/>
                  </a:lnTo>
                  <a:lnTo>
                    <a:pt x="922134" y="185420"/>
                  </a:lnTo>
                  <a:lnTo>
                    <a:pt x="960412" y="173990"/>
                  </a:lnTo>
                  <a:lnTo>
                    <a:pt x="1076020" y="289560"/>
                  </a:lnTo>
                  <a:lnTo>
                    <a:pt x="1077671" y="290830"/>
                  </a:lnTo>
                  <a:lnTo>
                    <a:pt x="1079004" y="293370"/>
                  </a:lnTo>
                  <a:lnTo>
                    <a:pt x="1080020" y="294640"/>
                  </a:lnTo>
                  <a:lnTo>
                    <a:pt x="1080249" y="297180"/>
                  </a:lnTo>
                  <a:lnTo>
                    <a:pt x="1080808" y="298450"/>
                  </a:lnTo>
                  <a:lnTo>
                    <a:pt x="1081671" y="299720"/>
                  </a:lnTo>
                  <a:lnTo>
                    <a:pt x="1081951" y="300990"/>
                  </a:lnTo>
                  <a:lnTo>
                    <a:pt x="1082027" y="302260"/>
                  </a:lnTo>
                  <a:lnTo>
                    <a:pt x="1082078" y="309880"/>
                  </a:lnTo>
                  <a:lnTo>
                    <a:pt x="1082078" y="254685"/>
                  </a:lnTo>
                  <a:lnTo>
                    <a:pt x="1001890" y="173990"/>
                  </a:lnTo>
                  <a:lnTo>
                    <a:pt x="991793" y="163830"/>
                  </a:lnTo>
                  <a:lnTo>
                    <a:pt x="984211" y="156210"/>
                  </a:lnTo>
                  <a:lnTo>
                    <a:pt x="982954" y="154940"/>
                  </a:lnTo>
                  <a:lnTo>
                    <a:pt x="984110" y="153670"/>
                  </a:lnTo>
                  <a:lnTo>
                    <a:pt x="984948" y="152400"/>
                  </a:lnTo>
                  <a:lnTo>
                    <a:pt x="985989" y="148590"/>
                  </a:lnTo>
                  <a:lnTo>
                    <a:pt x="986155" y="147320"/>
                  </a:lnTo>
                  <a:lnTo>
                    <a:pt x="985786" y="143510"/>
                  </a:lnTo>
                  <a:lnTo>
                    <a:pt x="985253" y="140970"/>
                  </a:lnTo>
                  <a:lnTo>
                    <a:pt x="983526" y="138430"/>
                  </a:lnTo>
                  <a:lnTo>
                    <a:pt x="982383" y="135890"/>
                  </a:lnTo>
                  <a:lnTo>
                    <a:pt x="979538" y="134620"/>
                  </a:lnTo>
                  <a:lnTo>
                    <a:pt x="977950" y="133350"/>
                  </a:lnTo>
                  <a:lnTo>
                    <a:pt x="974407" y="132080"/>
                  </a:lnTo>
                  <a:lnTo>
                    <a:pt x="967066" y="132080"/>
                  </a:lnTo>
                  <a:lnTo>
                    <a:pt x="963676" y="133350"/>
                  </a:lnTo>
                  <a:lnTo>
                    <a:pt x="962190" y="134620"/>
                  </a:lnTo>
                  <a:lnTo>
                    <a:pt x="960920" y="135890"/>
                  </a:lnTo>
                  <a:lnTo>
                    <a:pt x="921791" y="156210"/>
                  </a:lnTo>
                  <a:lnTo>
                    <a:pt x="877684" y="153670"/>
                  </a:lnTo>
                  <a:lnTo>
                    <a:pt x="841502" y="140970"/>
                  </a:lnTo>
                  <a:lnTo>
                    <a:pt x="826135" y="133350"/>
                  </a:lnTo>
                  <a:lnTo>
                    <a:pt x="823061" y="132080"/>
                  </a:lnTo>
                  <a:lnTo>
                    <a:pt x="819772" y="130810"/>
                  </a:lnTo>
                  <a:lnTo>
                    <a:pt x="812800" y="132080"/>
                  </a:lnTo>
                  <a:lnTo>
                    <a:pt x="809929" y="134620"/>
                  </a:lnTo>
                  <a:lnTo>
                    <a:pt x="807694" y="137160"/>
                  </a:lnTo>
                  <a:lnTo>
                    <a:pt x="748563" y="209550"/>
                  </a:lnTo>
                  <a:lnTo>
                    <a:pt x="745363" y="212090"/>
                  </a:lnTo>
                  <a:lnTo>
                    <a:pt x="737895" y="215900"/>
                  </a:lnTo>
                  <a:lnTo>
                    <a:pt x="733920" y="217170"/>
                  </a:lnTo>
                  <a:lnTo>
                    <a:pt x="721347" y="217170"/>
                  </a:lnTo>
                  <a:lnTo>
                    <a:pt x="694296" y="184150"/>
                  </a:lnTo>
                  <a:lnTo>
                    <a:pt x="694690" y="180340"/>
                  </a:lnTo>
                  <a:lnTo>
                    <a:pt x="785749" y="62230"/>
                  </a:lnTo>
                  <a:lnTo>
                    <a:pt x="816559" y="35560"/>
                  </a:lnTo>
                  <a:lnTo>
                    <a:pt x="823595" y="31750"/>
                  </a:lnTo>
                  <a:lnTo>
                    <a:pt x="845820" y="27940"/>
                  </a:lnTo>
                  <a:lnTo>
                    <a:pt x="933018" y="27940"/>
                  </a:lnTo>
                  <a:lnTo>
                    <a:pt x="970000" y="39370"/>
                  </a:lnTo>
                  <a:lnTo>
                    <a:pt x="1016012" y="92710"/>
                  </a:lnTo>
                  <a:lnTo>
                    <a:pt x="1018921" y="96520"/>
                  </a:lnTo>
                  <a:lnTo>
                    <a:pt x="1022769" y="99060"/>
                  </a:lnTo>
                  <a:lnTo>
                    <a:pt x="1121156" y="99060"/>
                  </a:lnTo>
                  <a:lnTo>
                    <a:pt x="1121156" y="69850"/>
                  </a:lnTo>
                  <a:lnTo>
                    <a:pt x="1034694" y="69850"/>
                  </a:lnTo>
                  <a:lnTo>
                    <a:pt x="1010196" y="38100"/>
                  </a:lnTo>
                  <a:lnTo>
                    <a:pt x="976020" y="8890"/>
                  </a:lnTo>
                  <a:lnTo>
                    <a:pt x="944206" y="0"/>
                  </a:lnTo>
                  <a:lnTo>
                    <a:pt x="835317" y="0"/>
                  </a:lnTo>
                  <a:lnTo>
                    <a:pt x="795985" y="12700"/>
                  </a:lnTo>
                  <a:lnTo>
                    <a:pt x="772185" y="33020"/>
                  </a:lnTo>
                  <a:lnTo>
                    <a:pt x="631418" y="33020"/>
                  </a:lnTo>
                  <a:lnTo>
                    <a:pt x="627748" y="34290"/>
                  </a:lnTo>
                  <a:lnTo>
                    <a:pt x="624827" y="38100"/>
                  </a:lnTo>
                  <a:lnTo>
                    <a:pt x="588975" y="80010"/>
                  </a:lnTo>
                  <a:lnTo>
                    <a:pt x="544791" y="80010"/>
                  </a:lnTo>
                  <a:lnTo>
                    <a:pt x="544791" y="77431"/>
                  </a:lnTo>
                  <a:lnTo>
                    <a:pt x="544131" y="74129"/>
                  </a:lnTo>
                  <a:lnTo>
                    <a:pt x="519747" y="49911"/>
                  </a:lnTo>
                  <a:lnTo>
                    <a:pt x="519747" y="79489"/>
                  </a:lnTo>
                  <a:lnTo>
                    <a:pt x="519747" y="329018"/>
                  </a:lnTo>
                  <a:lnTo>
                    <a:pt x="519023" y="330758"/>
                  </a:lnTo>
                  <a:lnTo>
                    <a:pt x="516128" y="333654"/>
                  </a:lnTo>
                  <a:lnTo>
                    <a:pt x="514388" y="334378"/>
                  </a:lnTo>
                  <a:lnTo>
                    <a:pt x="321208" y="334378"/>
                  </a:lnTo>
                  <a:lnTo>
                    <a:pt x="319468" y="333654"/>
                  </a:lnTo>
                  <a:lnTo>
                    <a:pt x="316572" y="330758"/>
                  </a:lnTo>
                  <a:lnTo>
                    <a:pt x="315849" y="329018"/>
                  </a:lnTo>
                  <a:lnTo>
                    <a:pt x="315849" y="79489"/>
                  </a:lnTo>
                  <a:lnTo>
                    <a:pt x="316572" y="77749"/>
                  </a:lnTo>
                  <a:lnTo>
                    <a:pt x="319468" y="74853"/>
                  </a:lnTo>
                  <a:lnTo>
                    <a:pt x="321208" y="74129"/>
                  </a:lnTo>
                  <a:lnTo>
                    <a:pt x="514388" y="74129"/>
                  </a:lnTo>
                  <a:lnTo>
                    <a:pt x="516128" y="74853"/>
                  </a:lnTo>
                  <a:lnTo>
                    <a:pt x="519023" y="77749"/>
                  </a:lnTo>
                  <a:lnTo>
                    <a:pt x="519747" y="79489"/>
                  </a:lnTo>
                  <a:lnTo>
                    <a:pt x="519747" y="49911"/>
                  </a:lnTo>
                  <a:lnTo>
                    <a:pt x="516636" y="49288"/>
                  </a:lnTo>
                  <a:lnTo>
                    <a:pt x="318960" y="49288"/>
                  </a:lnTo>
                  <a:lnTo>
                    <a:pt x="291833" y="72771"/>
                  </a:lnTo>
                  <a:lnTo>
                    <a:pt x="1244" y="72771"/>
                  </a:lnTo>
                  <a:lnTo>
                    <a:pt x="1244" y="97815"/>
                  </a:lnTo>
                  <a:lnTo>
                    <a:pt x="290804" y="97815"/>
                  </a:lnTo>
                  <a:lnTo>
                    <a:pt x="290804" y="318198"/>
                  </a:lnTo>
                  <a:lnTo>
                    <a:pt x="0" y="318198"/>
                  </a:lnTo>
                  <a:lnTo>
                    <a:pt x="0" y="343242"/>
                  </a:lnTo>
                  <a:lnTo>
                    <a:pt x="294805" y="343242"/>
                  </a:lnTo>
                  <a:lnTo>
                    <a:pt x="294932" y="343547"/>
                  </a:lnTo>
                  <a:lnTo>
                    <a:pt x="512330" y="359625"/>
                  </a:lnTo>
                  <a:lnTo>
                    <a:pt x="516636" y="359613"/>
                  </a:lnTo>
                  <a:lnTo>
                    <a:pt x="544017" y="335280"/>
                  </a:lnTo>
                  <a:lnTo>
                    <a:pt x="555205" y="335280"/>
                  </a:lnTo>
                  <a:lnTo>
                    <a:pt x="584149" y="363220"/>
                  </a:lnTo>
                  <a:lnTo>
                    <a:pt x="601865" y="367030"/>
                  </a:lnTo>
                  <a:lnTo>
                    <a:pt x="613664" y="364490"/>
                  </a:lnTo>
                  <a:lnTo>
                    <a:pt x="614641" y="370840"/>
                  </a:lnTo>
                  <a:lnTo>
                    <a:pt x="640143" y="401320"/>
                  </a:lnTo>
                  <a:lnTo>
                    <a:pt x="656945" y="406400"/>
                  </a:lnTo>
                  <a:lnTo>
                    <a:pt x="671156" y="406400"/>
                  </a:lnTo>
                  <a:lnTo>
                    <a:pt x="675220" y="405130"/>
                  </a:lnTo>
                  <a:lnTo>
                    <a:pt x="677164" y="412750"/>
                  </a:lnTo>
                  <a:lnTo>
                    <a:pt x="704824" y="441960"/>
                  </a:lnTo>
                  <a:lnTo>
                    <a:pt x="713955" y="444500"/>
                  </a:lnTo>
                  <a:lnTo>
                    <a:pt x="734275" y="444500"/>
                  </a:lnTo>
                  <a:lnTo>
                    <a:pt x="735939" y="450850"/>
                  </a:lnTo>
                  <a:lnTo>
                    <a:pt x="738441" y="457200"/>
                  </a:lnTo>
                  <a:lnTo>
                    <a:pt x="745947" y="468630"/>
                  </a:lnTo>
                  <a:lnTo>
                    <a:pt x="750798" y="472440"/>
                  </a:lnTo>
                  <a:lnTo>
                    <a:pt x="756145" y="477520"/>
                  </a:lnTo>
                  <a:lnTo>
                    <a:pt x="762012" y="480060"/>
                  </a:lnTo>
                  <a:lnTo>
                    <a:pt x="768388" y="482600"/>
                  </a:lnTo>
                  <a:lnTo>
                    <a:pt x="781710" y="485140"/>
                  </a:lnTo>
                  <a:lnTo>
                    <a:pt x="788416" y="485140"/>
                  </a:lnTo>
                  <a:lnTo>
                    <a:pt x="828598" y="461010"/>
                  </a:lnTo>
                  <a:lnTo>
                    <a:pt x="831392" y="455930"/>
                  </a:lnTo>
                  <a:lnTo>
                    <a:pt x="832789" y="453390"/>
                  </a:lnTo>
                  <a:lnTo>
                    <a:pt x="835202" y="445770"/>
                  </a:lnTo>
                  <a:lnTo>
                    <a:pt x="838377" y="447040"/>
                  </a:lnTo>
                  <a:lnTo>
                    <a:pt x="841667" y="448310"/>
                  </a:lnTo>
                  <a:lnTo>
                    <a:pt x="848487" y="449580"/>
                  </a:lnTo>
                  <a:lnTo>
                    <a:pt x="851941" y="449580"/>
                  </a:lnTo>
                  <a:lnTo>
                    <a:pt x="858926" y="450850"/>
                  </a:lnTo>
                  <a:lnTo>
                    <a:pt x="862393" y="449580"/>
                  </a:lnTo>
                  <a:lnTo>
                    <a:pt x="869251" y="448310"/>
                  </a:lnTo>
                  <a:lnTo>
                    <a:pt x="872578" y="447040"/>
                  </a:lnTo>
                  <a:lnTo>
                    <a:pt x="875792" y="445770"/>
                  </a:lnTo>
                  <a:lnTo>
                    <a:pt x="879017" y="444500"/>
                  </a:lnTo>
                  <a:lnTo>
                    <a:pt x="882053" y="443230"/>
                  </a:lnTo>
                  <a:lnTo>
                    <a:pt x="901636" y="421640"/>
                  </a:lnTo>
                  <a:lnTo>
                    <a:pt x="902373" y="420370"/>
                  </a:lnTo>
                  <a:lnTo>
                    <a:pt x="903516" y="416560"/>
                  </a:lnTo>
                  <a:lnTo>
                    <a:pt x="908291" y="419100"/>
                  </a:lnTo>
                  <a:lnTo>
                    <a:pt x="913422" y="421640"/>
                  </a:lnTo>
                  <a:lnTo>
                    <a:pt x="924407" y="424180"/>
                  </a:lnTo>
                  <a:lnTo>
                    <a:pt x="929944" y="424180"/>
                  </a:lnTo>
                  <a:lnTo>
                    <a:pt x="965073" y="408940"/>
                  </a:lnTo>
                  <a:lnTo>
                    <a:pt x="969378" y="405130"/>
                  </a:lnTo>
                  <a:lnTo>
                    <a:pt x="975067" y="394970"/>
                  </a:lnTo>
                  <a:lnTo>
                    <a:pt x="975791" y="393700"/>
                  </a:lnTo>
                  <a:lnTo>
                    <a:pt x="977900" y="387350"/>
                  </a:lnTo>
                  <a:lnTo>
                    <a:pt x="981265" y="388620"/>
                  </a:lnTo>
                  <a:lnTo>
                    <a:pt x="984732" y="389890"/>
                  </a:lnTo>
                  <a:lnTo>
                    <a:pt x="991882" y="391160"/>
                  </a:lnTo>
                  <a:lnTo>
                    <a:pt x="995476" y="391160"/>
                  </a:lnTo>
                  <a:lnTo>
                    <a:pt x="1002690" y="389890"/>
                  </a:lnTo>
                  <a:lnTo>
                    <a:pt x="1006233" y="389890"/>
                  </a:lnTo>
                  <a:lnTo>
                    <a:pt x="1038212" y="368300"/>
                  </a:lnTo>
                  <a:lnTo>
                    <a:pt x="1045006" y="351790"/>
                  </a:lnTo>
                  <a:lnTo>
                    <a:pt x="1058595" y="354330"/>
                  </a:lnTo>
                  <a:lnTo>
                    <a:pt x="1065453" y="354330"/>
                  </a:lnTo>
                  <a:lnTo>
                    <a:pt x="1072362" y="353060"/>
                  </a:lnTo>
                  <a:lnTo>
                    <a:pt x="1075702" y="351790"/>
                  </a:lnTo>
                  <a:lnTo>
                    <a:pt x="1079055" y="350520"/>
                  </a:lnTo>
                  <a:lnTo>
                    <a:pt x="1109433" y="316230"/>
                  </a:lnTo>
                  <a:lnTo>
                    <a:pt x="1110780" y="307340"/>
                  </a:lnTo>
                  <a:lnTo>
                    <a:pt x="1124267" y="307340"/>
                  </a:lnTo>
                  <a:lnTo>
                    <a:pt x="1343685" y="325818"/>
                  </a:lnTo>
                  <a:lnTo>
                    <a:pt x="1348003" y="325805"/>
                  </a:lnTo>
                  <a:lnTo>
                    <a:pt x="1373682" y="305676"/>
                  </a:lnTo>
                  <a:lnTo>
                    <a:pt x="1660779" y="305676"/>
                  </a:lnTo>
                  <a:lnTo>
                    <a:pt x="1660779" y="280631"/>
                  </a:lnTo>
                  <a:lnTo>
                    <a:pt x="1376121" y="280631"/>
                  </a:lnTo>
                  <a:lnTo>
                    <a:pt x="1376121" y="60248"/>
                  </a:lnTo>
                  <a:lnTo>
                    <a:pt x="1662036" y="60248"/>
                  </a:lnTo>
                  <a:lnTo>
                    <a:pt x="1662036" y="352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10735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113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4" name="object 144"/>
          <p:cNvSpPr txBox="1"/>
          <p:nvPr/>
        </p:nvSpPr>
        <p:spPr>
          <a:xfrm>
            <a:off x="1101687" y="5916919"/>
            <a:ext cx="10561664" cy="582040"/>
          </a:xfrm>
          <a:prstGeom prst="rect">
            <a:avLst/>
          </a:prstGeom>
        </p:spPr>
        <p:txBody>
          <a:bodyPr vert="horz" wrap="square" lIns="0" tIns="13420" rIns="0" bIns="0" rtlCol="0" anchor="t">
            <a:spAutoFit/>
          </a:bodyPr>
          <a:lstStyle/>
          <a:p>
            <a:pPr marL="14892" marR="0" lvl="0" indent="0" algn="l" defTabSz="1073514" rtl="0" eaLnBrk="1" fontAlgn="auto" latinLnBrk="0" hangingPunct="1">
              <a:lnSpc>
                <a:spcPct val="100000"/>
              </a:lnSpc>
              <a:spcBef>
                <a:spcPts val="10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94" b="0" i="0" u="none" strike="noStrike" kern="0" cap="none" spc="-134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103</a:t>
            </a:r>
            <a:r>
              <a:rPr kumimoji="0" sz="3694" b="0" i="0" u="none" strike="noStrike" kern="0" cap="none" spc="-134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 </a:t>
            </a:r>
            <a:r>
              <a:rPr kumimoji="0" lang="fi-FI" sz="3694" b="0" i="0" u="none" strike="noStrike" kern="0" cap="none" spc="-134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PROJEKT RUNT OM I VÄRLDEN</a:t>
            </a:r>
            <a:endParaRPr kumimoji="0" sz="3694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ea typeface="+mn-ea"/>
              <a:cs typeface="Arial"/>
            </a:endParaRPr>
          </a:p>
        </p:txBody>
      </p:sp>
      <p:sp>
        <p:nvSpPr>
          <p:cNvPr id="145" name="object 145"/>
          <p:cNvSpPr txBox="1"/>
          <p:nvPr/>
        </p:nvSpPr>
        <p:spPr>
          <a:xfrm>
            <a:off x="1648269" y="2555357"/>
            <a:ext cx="2183992" cy="389658"/>
          </a:xfrm>
          <a:prstGeom prst="rect">
            <a:avLst/>
          </a:prstGeom>
        </p:spPr>
        <p:txBody>
          <a:bodyPr vert="horz" wrap="square" lIns="0" tIns="20130" rIns="0" bIns="0" rtlCol="0" anchor="t">
            <a:spAutoFit/>
          </a:bodyPr>
          <a:lstStyle/>
          <a:p>
            <a:pPr marL="14892" marR="0" lvl="0" indent="0" algn="ctr" defTabSz="1073514" rtl="0" eaLnBrk="1" fontAlgn="auto" latinLnBrk="0" hangingPunct="1">
              <a:lnSpc>
                <a:spcPct val="100000"/>
              </a:lnSpc>
              <a:spcBef>
                <a:spcPts val="1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1" i="0" u="none" strike="noStrike" kern="0" cap="none" spc="-141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2 987 </a:t>
            </a:r>
            <a:r>
              <a:rPr kumimoji="0" sz="2400" b="1" i="0" u="none" strike="noStrike" kern="0" cap="none" spc="-29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000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ea typeface="+mn-ea"/>
              <a:cs typeface="Arial"/>
            </a:endParaRPr>
          </a:p>
        </p:txBody>
      </p:sp>
      <p:sp>
        <p:nvSpPr>
          <p:cNvPr id="147" name="object 147"/>
          <p:cNvSpPr txBox="1">
            <a:spLocks noGrp="1"/>
          </p:cNvSpPr>
          <p:nvPr>
            <p:ph type="title"/>
          </p:nvPr>
        </p:nvSpPr>
        <p:spPr>
          <a:xfrm>
            <a:off x="9326269" y="1627949"/>
            <a:ext cx="1371134" cy="1071948"/>
          </a:xfrm>
          <a:prstGeom prst="rect">
            <a:avLst/>
          </a:prstGeom>
        </p:spPr>
        <p:txBody>
          <a:bodyPr vert="horz" wrap="square" lIns="0" tIns="14910" rIns="0" bIns="0" rtlCol="0">
            <a:spAutoFit/>
          </a:bodyPr>
          <a:lstStyle/>
          <a:p>
            <a:pPr marL="14911">
              <a:spcBef>
                <a:spcPts val="117"/>
              </a:spcBef>
            </a:pPr>
            <a:r>
              <a:rPr lang="fi-FI" sz="6868" spc="298" dirty="0">
                <a:solidFill>
                  <a:srgbClr val="F53245"/>
                </a:solidFill>
                <a:latin typeface="Arial Black" panose="020B0A04020102020204" pitchFamily="34" charset="0"/>
                <a:cs typeface="Lucida Sans"/>
              </a:rPr>
              <a:t>16</a:t>
            </a:r>
            <a:endParaRPr sz="6868" dirty="0">
              <a:latin typeface="Arial Black" panose="020B0A04020102020204" pitchFamily="34" charset="0"/>
              <a:cs typeface="Lucida Sans"/>
            </a:endParaRPr>
          </a:p>
        </p:txBody>
      </p:sp>
      <p:sp>
        <p:nvSpPr>
          <p:cNvPr id="148" name="object 148"/>
          <p:cNvSpPr txBox="1"/>
          <p:nvPr/>
        </p:nvSpPr>
        <p:spPr>
          <a:xfrm>
            <a:off x="8159313" y="4661783"/>
            <a:ext cx="3034747" cy="886333"/>
          </a:xfrm>
          <a:prstGeom prst="rect">
            <a:avLst/>
          </a:prstGeom>
        </p:spPr>
        <p:txBody>
          <a:bodyPr vert="horz" wrap="square" lIns="0" tIns="20130" rIns="0" bIns="0" rtlCol="0" anchor="t">
            <a:spAutoFit/>
          </a:bodyPr>
          <a:lstStyle/>
          <a:p>
            <a:pPr marL="95309" marR="0" lvl="0" indent="0" algn="l" defTabSz="1073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76" b="0" i="0" u="none" strike="noStrike" kern="0" cap="none" spc="0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80 </a:t>
            </a:r>
            <a:r>
              <a:rPr kumimoji="0" sz="1407" b="0" i="0" u="none" strike="noStrike" kern="0" cap="none" spc="0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I</a:t>
            </a:r>
            <a:r>
              <a:rPr kumimoji="0" lang="fi-FI" sz="1407" b="0" i="0" u="none" strike="noStrike" kern="0" cap="none" spc="0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 INRIKESARBETET</a:t>
            </a:r>
            <a:endParaRPr kumimoji="0" lang="fi-FI" sz="140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ea typeface="+mn-ea"/>
              <a:cs typeface="Arial"/>
            </a:endParaRPr>
          </a:p>
          <a:p>
            <a:pPr marL="95309" marR="0" lvl="0" indent="0" algn="l" defTabSz="1073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76" b="0" i="0" u="none" strike="noStrike" kern="0" cap="none" spc="0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Verdana"/>
              </a:rPr>
              <a:t>55 </a:t>
            </a:r>
            <a:r>
              <a:rPr kumimoji="0" lang="fi-FI" sz="1407" b="0" i="0" u="none" strike="noStrike" kern="0" cap="none" spc="0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I UTRIKESARBETET</a:t>
            </a:r>
            <a:endParaRPr kumimoji="0" sz="140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ea typeface="+mn-ea"/>
              <a:cs typeface="Arial"/>
            </a:endParaRPr>
          </a:p>
          <a:p>
            <a:pPr marL="317945" marR="5957" lvl="0" indent="-303797" algn="l" defTabSz="1073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76" b="0" i="0" u="none" strike="noStrike" kern="0" cap="none" spc="0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Verdana"/>
              </a:rPr>
              <a:t> 837</a:t>
            </a:r>
            <a:r>
              <a:rPr kumimoji="0" sz="1876" b="0" i="0" u="none" strike="noStrike" kern="0" cap="none" spc="0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Verdana"/>
              </a:rPr>
              <a:t> </a:t>
            </a:r>
            <a:r>
              <a:rPr kumimoji="0" lang="fi-FI" sz="1407" b="0" i="0" u="none" strike="noStrike" kern="0" cap="none" spc="0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LOKALA</a:t>
            </a:r>
            <a:r>
              <a:rPr lang="fi-FI" sz="1407" kern="0" dirty="0">
                <a:solidFill>
                  <a:srgbClr val="F53245"/>
                </a:solidFill>
                <a:latin typeface="Arial Black"/>
                <a:cs typeface="Arial"/>
              </a:rPr>
              <a:t> ANSTÄLLDA</a:t>
            </a:r>
            <a:endParaRPr kumimoji="0" sz="140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ea typeface="+mn-ea"/>
              <a:cs typeface="Arial"/>
            </a:endParaRPr>
          </a:p>
        </p:txBody>
      </p:sp>
      <p:sp>
        <p:nvSpPr>
          <p:cNvPr id="150" name="Tekstiruutu 149">
            <a:extLst>
              <a:ext uri="{FF2B5EF4-FFF2-40B4-BE49-F238E27FC236}">
                <a16:creationId xmlns:a16="http://schemas.microsoft.com/office/drawing/2014/main" id="{5CCB12BC-C9F3-D482-16CD-B64EF62FD889}"/>
              </a:ext>
            </a:extLst>
          </p:cNvPr>
          <p:cNvSpPr txBox="1"/>
          <p:nvPr/>
        </p:nvSpPr>
        <p:spPr>
          <a:xfrm>
            <a:off x="4722087" y="4020137"/>
            <a:ext cx="3111137" cy="81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073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348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NÄSTAN </a:t>
            </a:r>
            <a:r>
              <a:rPr kumimoji="0" lang="fi-FI" sz="469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46" name="object 148">
            <a:extLst>
              <a:ext uri="{FF2B5EF4-FFF2-40B4-BE49-F238E27FC236}">
                <a16:creationId xmlns:a16="http://schemas.microsoft.com/office/drawing/2014/main" id="{DD72C453-41B5-527B-1A13-EE56B106E5DC}"/>
              </a:ext>
            </a:extLst>
          </p:cNvPr>
          <p:cNvSpPr txBox="1"/>
          <p:nvPr/>
        </p:nvSpPr>
        <p:spPr>
          <a:xfrm>
            <a:off x="9395237" y="2581467"/>
            <a:ext cx="1034220" cy="266548"/>
          </a:xfrm>
          <a:prstGeom prst="rect">
            <a:avLst/>
          </a:prstGeom>
        </p:spPr>
        <p:txBody>
          <a:bodyPr vert="horz" wrap="square" lIns="0" tIns="20130" rIns="0" bIns="0" rtlCol="0" anchor="t">
            <a:spAutoFit/>
          </a:bodyPr>
          <a:lstStyle/>
          <a:p>
            <a:pPr marL="95309" marR="0" lvl="0" indent="0" algn="l" defTabSz="1073514" rtl="0" eaLnBrk="1" fontAlgn="auto" latinLnBrk="0" hangingPunct="1">
              <a:lnSpc>
                <a:spcPct val="100000"/>
              </a:lnSpc>
              <a:spcBef>
                <a:spcPts val="1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0" cap="none" spc="0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LÄNDER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ea typeface="+mn-ea"/>
              <a:cs typeface="Arial"/>
            </a:endParaRPr>
          </a:p>
        </p:txBody>
      </p:sp>
      <p:sp>
        <p:nvSpPr>
          <p:cNvPr id="151" name="object 148">
            <a:extLst>
              <a:ext uri="{FF2B5EF4-FFF2-40B4-BE49-F238E27FC236}">
                <a16:creationId xmlns:a16="http://schemas.microsoft.com/office/drawing/2014/main" id="{525D3F57-79F9-FB25-E5AF-67B467E70B31}"/>
              </a:ext>
            </a:extLst>
          </p:cNvPr>
          <p:cNvSpPr txBox="1"/>
          <p:nvPr/>
        </p:nvSpPr>
        <p:spPr>
          <a:xfrm>
            <a:off x="4669078" y="4933192"/>
            <a:ext cx="3123201" cy="561244"/>
          </a:xfrm>
          <a:prstGeom prst="rect">
            <a:avLst/>
          </a:prstGeom>
        </p:spPr>
        <p:txBody>
          <a:bodyPr vert="horz" wrap="square" lIns="0" tIns="20130" rIns="0" bIns="0" rtlCol="0" anchor="t">
            <a:spAutoFit/>
          </a:bodyPr>
          <a:lstStyle/>
          <a:p>
            <a:pPr marL="95309" marR="0" lvl="0" indent="0" algn="ctr" defTabSz="1073514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50" b="0" i="0" u="none" strike="noStrike" kern="0" cap="none" spc="-1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PARTNE</a:t>
            </a:r>
            <a:r>
              <a:rPr kumimoji="0" lang="fi-FI" sz="18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RKYRKOR </a:t>
            </a:r>
            <a:r>
              <a:rPr kumimoji="0" lang="fi-FI" sz="1850" b="0" i="0" u="none" strike="noStrike" kern="0" cap="none" spc="-1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OCH</a:t>
            </a:r>
            <a:br>
              <a:rPr kumimoji="0" lang="fi-FI" sz="18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</a:br>
            <a:r>
              <a:rPr kumimoji="0" lang="fi-FI" sz="18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 -</a:t>
            </a:r>
            <a:r>
              <a:rPr kumimoji="0" lang="fi-FI" sz="1850" b="0" i="0" u="none" strike="noStrike" kern="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ORGANISATIONER</a:t>
            </a:r>
          </a:p>
        </p:txBody>
      </p:sp>
      <p:sp>
        <p:nvSpPr>
          <p:cNvPr id="153" name="object 103">
            <a:extLst>
              <a:ext uri="{FF2B5EF4-FFF2-40B4-BE49-F238E27FC236}">
                <a16:creationId xmlns:a16="http://schemas.microsoft.com/office/drawing/2014/main" id="{28F63A38-E48F-CF67-29D7-E95CCF0FB719}"/>
              </a:ext>
            </a:extLst>
          </p:cNvPr>
          <p:cNvSpPr/>
          <p:nvPr/>
        </p:nvSpPr>
        <p:spPr>
          <a:xfrm>
            <a:off x="8252942" y="1167066"/>
            <a:ext cx="2037882" cy="286255"/>
          </a:xfrm>
          <a:custGeom>
            <a:avLst/>
            <a:gdLst/>
            <a:ahLst/>
            <a:cxnLst/>
            <a:rect l="l" t="t" r="r" b="b"/>
            <a:pathLst>
              <a:path w="1719579" h="146685">
                <a:moveTo>
                  <a:pt x="132003" y="51142"/>
                </a:moveTo>
                <a:lnTo>
                  <a:pt x="109982" y="14097"/>
                </a:lnTo>
                <a:lnTo>
                  <a:pt x="83591" y="4483"/>
                </a:lnTo>
                <a:lnTo>
                  <a:pt x="83591" y="53848"/>
                </a:lnTo>
                <a:lnTo>
                  <a:pt x="83591" y="58343"/>
                </a:lnTo>
                <a:lnTo>
                  <a:pt x="69761" y="72974"/>
                </a:lnTo>
                <a:lnTo>
                  <a:pt x="64414" y="72567"/>
                </a:lnTo>
                <a:lnTo>
                  <a:pt x="47180" y="72567"/>
                </a:lnTo>
                <a:lnTo>
                  <a:pt x="47180" y="39662"/>
                </a:lnTo>
                <a:lnTo>
                  <a:pt x="64414" y="39662"/>
                </a:lnTo>
                <a:lnTo>
                  <a:pt x="69748" y="39281"/>
                </a:lnTo>
                <a:lnTo>
                  <a:pt x="83591" y="53848"/>
                </a:lnTo>
                <a:lnTo>
                  <a:pt x="83591" y="4483"/>
                </a:lnTo>
                <a:lnTo>
                  <a:pt x="76200" y="3467"/>
                </a:lnTo>
                <a:lnTo>
                  <a:pt x="67513" y="3200"/>
                </a:lnTo>
                <a:lnTo>
                  <a:pt x="0" y="3200"/>
                </a:lnTo>
                <a:lnTo>
                  <a:pt x="0" y="143446"/>
                </a:lnTo>
                <a:lnTo>
                  <a:pt x="47332" y="143446"/>
                </a:lnTo>
                <a:lnTo>
                  <a:pt x="47332" y="108991"/>
                </a:lnTo>
                <a:lnTo>
                  <a:pt x="67373" y="108991"/>
                </a:lnTo>
                <a:lnTo>
                  <a:pt x="105791" y="100634"/>
                </a:lnTo>
                <a:lnTo>
                  <a:pt x="129159" y="72974"/>
                </a:lnTo>
                <a:lnTo>
                  <a:pt x="131292" y="65900"/>
                </a:lnTo>
                <a:lnTo>
                  <a:pt x="132003" y="61048"/>
                </a:lnTo>
                <a:lnTo>
                  <a:pt x="132003" y="51142"/>
                </a:lnTo>
                <a:close/>
              </a:path>
              <a:path w="1719579" h="146685">
                <a:moveTo>
                  <a:pt x="282917" y="51142"/>
                </a:moveTo>
                <a:lnTo>
                  <a:pt x="260883" y="14097"/>
                </a:lnTo>
                <a:lnTo>
                  <a:pt x="234505" y="4483"/>
                </a:lnTo>
                <a:lnTo>
                  <a:pt x="234505" y="53848"/>
                </a:lnTo>
                <a:lnTo>
                  <a:pt x="234505" y="58343"/>
                </a:lnTo>
                <a:lnTo>
                  <a:pt x="220649" y="72986"/>
                </a:lnTo>
                <a:lnTo>
                  <a:pt x="215277" y="72567"/>
                </a:lnTo>
                <a:lnTo>
                  <a:pt x="198043" y="72567"/>
                </a:lnTo>
                <a:lnTo>
                  <a:pt x="198043" y="39662"/>
                </a:lnTo>
                <a:lnTo>
                  <a:pt x="215277" y="39662"/>
                </a:lnTo>
                <a:lnTo>
                  <a:pt x="220624" y="39268"/>
                </a:lnTo>
                <a:lnTo>
                  <a:pt x="234505" y="53848"/>
                </a:lnTo>
                <a:lnTo>
                  <a:pt x="234505" y="4483"/>
                </a:lnTo>
                <a:lnTo>
                  <a:pt x="227037" y="3467"/>
                </a:lnTo>
                <a:lnTo>
                  <a:pt x="218325" y="3200"/>
                </a:lnTo>
                <a:lnTo>
                  <a:pt x="150812" y="3200"/>
                </a:lnTo>
                <a:lnTo>
                  <a:pt x="150812" y="143446"/>
                </a:lnTo>
                <a:lnTo>
                  <a:pt x="198247" y="143446"/>
                </a:lnTo>
                <a:lnTo>
                  <a:pt x="198247" y="108991"/>
                </a:lnTo>
                <a:lnTo>
                  <a:pt x="218274" y="108991"/>
                </a:lnTo>
                <a:lnTo>
                  <a:pt x="256705" y="100634"/>
                </a:lnTo>
                <a:lnTo>
                  <a:pt x="282194" y="65900"/>
                </a:lnTo>
                <a:lnTo>
                  <a:pt x="282917" y="61048"/>
                </a:lnTo>
                <a:lnTo>
                  <a:pt x="282917" y="51142"/>
                </a:lnTo>
                <a:close/>
              </a:path>
              <a:path w="1719579" h="146685">
                <a:moveTo>
                  <a:pt x="448424" y="143446"/>
                </a:moveTo>
                <a:lnTo>
                  <a:pt x="437743" y="118999"/>
                </a:lnTo>
                <a:lnTo>
                  <a:pt x="422859" y="84950"/>
                </a:lnTo>
                <a:lnTo>
                  <a:pt x="407530" y="49885"/>
                </a:lnTo>
                <a:lnTo>
                  <a:pt x="387121" y="3200"/>
                </a:lnTo>
                <a:lnTo>
                  <a:pt x="377101" y="3200"/>
                </a:lnTo>
                <a:lnTo>
                  <a:pt x="377101" y="84950"/>
                </a:lnTo>
                <a:lnTo>
                  <a:pt x="349859" y="84950"/>
                </a:lnTo>
                <a:lnTo>
                  <a:pt x="363486" y="49885"/>
                </a:lnTo>
                <a:lnTo>
                  <a:pt x="377101" y="84950"/>
                </a:lnTo>
                <a:lnTo>
                  <a:pt x="377101" y="3200"/>
                </a:lnTo>
                <a:lnTo>
                  <a:pt x="340639" y="3200"/>
                </a:lnTo>
                <a:lnTo>
                  <a:pt x="279336" y="143446"/>
                </a:lnTo>
                <a:lnTo>
                  <a:pt x="327418" y="143446"/>
                </a:lnTo>
                <a:lnTo>
                  <a:pt x="336842" y="118999"/>
                </a:lnTo>
                <a:lnTo>
                  <a:pt x="390131" y="118999"/>
                </a:lnTo>
                <a:lnTo>
                  <a:pt x="399542" y="143446"/>
                </a:lnTo>
                <a:lnTo>
                  <a:pt x="448424" y="143446"/>
                </a:lnTo>
                <a:close/>
              </a:path>
              <a:path w="1719579" h="146685">
                <a:moveTo>
                  <a:pt x="598284" y="3200"/>
                </a:moveTo>
                <a:lnTo>
                  <a:pt x="552208" y="3200"/>
                </a:lnTo>
                <a:lnTo>
                  <a:pt x="552208" y="66916"/>
                </a:lnTo>
                <a:lnTo>
                  <a:pt x="498919" y="3200"/>
                </a:lnTo>
                <a:lnTo>
                  <a:pt x="460044" y="3200"/>
                </a:lnTo>
                <a:lnTo>
                  <a:pt x="460044" y="143446"/>
                </a:lnTo>
                <a:lnTo>
                  <a:pt x="506133" y="143446"/>
                </a:lnTo>
                <a:lnTo>
                  <a:pt x="506133" y="79730"/>
                </a:lnTo>
                <a:lnTo>
                  <a:pt x="559422" y="143446"/>
                </a:lnTo>
                <a:lnTo>
                  <a:pt x="598284" y="143446"/>
                </a:lnTo>
                <a:lnTo>
                  <a:pt x="598284" y="3200"/>
                </a:lnTo>
                <a:close/>
              </a:path>
              <a:path w="1719579" h="146685">
                <a:moveTo>
                  <a:pt x="672414" y="3200"/>
                </a:moveTo>
                <a:lnTo>
                  <a:pt x="625132" y="3200"/>
                </a:lnTo>
                <a:lnTo>
                  <a:pt x="625132" y="143446"/>
                </a:lnTo>
                <a:lnTo>
                  <a:pt x="672414" y="143446"/>
                </a:lnTo>
                <a:lnTo>
                  <a:pt x="672414" y="3200"/>
                </a:lnTo>
                <a:close/>
              </a:path>
              <a:path w="1719579" h="146685">
                <a:moveTo>
                  <a:pt x="846124" y="143446"/>
                </a:moveTo>
                <a:lnTo>
                  <a:pt x="787222" y="64909"/>
                </a:lnTo>
                <a:lnTo>
                  <a:pt x="843318" y="3200"/>
                </a:lnTo>
                <a:lnTo>
                  <a:pt x="791819" y="3200"/>
                </a:lnTo>
                <a:lnTo>
                  <a:pt x="745744" y="54089"/>
                </a:lnTo>
                <a:lnTo>
                  <a:pt x="745744" y="3200"/>
                </a:lnTo>
                <a:lnTo>
                  <a:pt x="699262" y="3200"/>
                </a:lnTo>
                <a:lnTo>
                  <a:pt x="699262" y="143446"/>
                </a:lnTo>
                <a:lnTo>
                  <a:pt x="745744" y="143446"/>
                </a:lnTo>
                <a:lnTo>
                  <a:pt x="745744" y="108788"/>
                </a:lnTo>
                <a:lnTo>
                  <a:pt x="756361" y="96964"/>
                </a:lnTo>
                <a:lnTo>
                  <a:pt x="791425" y="143446"/>
                </a:lnTo>
                <a:lnTo>
                  <a:pt x="846124" y="143446"/>
                </a:lnTo>
                <a:close/>
              </a:path>
              <a:path w="1719579" h="146685">
                <a:moveTo>
                  <a:pt x="903820" y="3200"/>
                </a:moveTo>
                <a:lnTo>
                  <a:pt x="856538" y="3200"/>
                </a:lnTo>
                <a:lnTo>
                  <a:pt x="856538" y="143446"/>
                </a:lnTo>
                <a:lnTo>
                  <a:pt x="903820" y="143446"/>
                </a:lnTo>
                <a:lnTo>
                  <a:pt x="903820" y="3200"/>
                </a:lnTo>
                <a:close/>
              </a:path>
              <a:path w="1719579" h="146685">
                <a:moveTo>
                  <a:pt x="1065098" y="143243"/>
                </a:moveTo>
                <a:lnTo>
                  <a:pt x="1041234" y="108191"/>
                </a:lnTo>
                <a:lnTo>
                  <a:pt x="1035646" y="99974"/>
                </a:lnTo>
                <a:lnTo>
                  <a:pt x="1041527" y="96583"/>
                </a:lnTo>
                <a:lnTo>
                  <a:pt x="1046759" y="92481"/>
                </a:lnTo>
                <a:lnTo>
                  <a:pt x="1051344" y="87668"/>
                </a:lnTo>
                <a:lnTo>
                  <a:pt x="1055281" y="82143"/>
                </a:lnTo>
                <a:lnTo>
                  <a:pt x="1058392" y="75946"/>
                </a:lnTo>
                <a:lnTo>
                  <a:pt x="1059383" y="72999"/>
                </a:lnTo>
                <a:lnTo>
                  <a:pt x="1060564" y="69507"/>
                </a:lnTo>
                <a:lnTo>
                  <a:pt x="1061796" y="62826"/>
                </a:lnTo>
                <a:lnTo>
                  <a:pt x="1062088" y="55892"/>
                </a:lnTo>
                <a:lnTo>
                  <a:pt x="1062253" y="50952"/>
                </a:lnTo>
                <a:lnTo>
                  <a:pt x="1061681" y="46101"/>
                </a:lnTo>
                <a:lnTo>
                  <a:pt x="1040803" y="13817"/>
                </a:lnTo>
                <a:lnTo>
                  <a:pt x="1014412" y="4279"/>
                </a:lnTo>
                <a:lnTo>
                  <a:pt x="1014412" y="53886"/>
                </a:lnTo>
                <a:lnTo>
                  <a:pt x="1014412" y="58394"/>
                </a:lnTo>
                <a:lnTo>
                  <a:pt x="1000544" y="72999"/>
                </a:lnTo>
                <a:lnTo>
                  <a:pt x="995172" y="72567"/>
                </a:lnTo>
                <a:lnTo>
                  <a:pt x="977950" y="72567"/>
                </a:lnTo>
                <a:lnTo>
                  <a:pt x="977950" y="39662"/>
                </a:lnTo>
                <a:lnTo>
                  <a:pt x="995172" y="39662"/>
                </a:lnTo>
                <a:lnTo>
                  <a:pt x="1000531" y="39268"/>
                </a:lnTo>
                <a:lnTo>
                  <a:pt x="1005344" y="40703"/>
                </a:lnTo>
                <a:lnTo>
                  <a:pt x="1009599" y="43980"/>
                </a:lnTo>
                <a:lnTo>
                  <a:pt x="1011148" y="45669"/>
                </a:lnTo>
                <a:lnTo>
                  <a:pt x="1012329" y="47536"/>
                </a:lnTo>
                <a:lnTo>
                  <a:pt x="1013993" y="51714"/>
                </a:lnTo>
                <a:lnTo>
                  <a:pt x="1014412" y="53886"/>
                </a:lnTo>
                <a:lnTo>
                  <a:pt x="1014412" y="4279"/>
                </a:lnTo>
                <a:lnTo>
                  <a:pt x="1006906" y="3263"/>
                </a:lnTo>
                <a:lnTo>
                  <a:pt x="998181" y="2997"/>
                </a:lnTo>
                <a:lnTo>
                  <a:pt x="930668" y="2997"/>
                </a:lnTo>
                <a:lnTo>
                  <a:pt x="930668" y="143243"/>
                </a:lnTo>
                <a:lnTo>
                  <a:pt x="977950" y="143243"/>
                </a:lnTo>
                <a:lnTo>
                  <a:pt x="977950" y="108191"/>
                </a:lnTo>
                <a:lnTo>
                  <a:pt x="990765" y="108191"/>
                </a:lnTo>
                <a:lnTo>
                  <a:pt x="1014615" y="143243"/>
                </a:lnTo>
                <a:lnTo>
                  <a:pt x="1065098" y="143243"/>
                </a:lnTo>
                <a:close/>
              </a:path>
              <a:path w="1719579" h="146685">
                <a:moveTo>
                  <a:pt x="1230782" y="143446"/>
                </a:moveTo>
                <a:lnTo>
                  <a:pt x="1171879" y="64909"/>
                </a:lnTo>
                <a:lnTo>
                  <a:pt x="1227975" y="3200"/>
                </a:lnTo>
                <a:lnTo>
                  <a:pt x="1176489" y="3200"/>
                </a:lnTo>
                <a:lnTo>
                  <a:pt x="1130414" y="54089"/>
                </a:lnTo>
                <a:lnTo>
                  <a:pt x="1130414" y="3200"/>
                </a:lnTo>
                <a:lnTo>
                  <a:pt x="1083932" y="3200"/>
                </a:lnTo>
                <a:lnTo>
                  <a:pt x="1083932" y="143446"/>
                </a:lnTo>
                <a:lnTo>
                  <a:pt x="1130414" y="143446"/>
                </a:lnTo>
                <a:lnTo>
                  <a:pt x="1130414" y="108788"/>
                </a:lnTo>
                <a:lnTo>
                  <a:pt x="1141031" y="96964"/>
                </a:lnTo>
                <a:lnTo>
                  <a:pt x="1176096" y="143446"/>
                </a:lnTo>
                <a:lnTo>
                  <a:pt x="1230782" y="143446"/>
                </a:lnTo>
                <a:close/>
              </a:path>
              <a:path w="1719579" h="146685">
                <a:moveTo>
                  <a:pt x="1387957" y="143446"/>
                </a:moveTo>
                <a:lnTo>
                  <a:pt x="1329258" y="64909"/>
                </a:lnTo>
                <a:lnTo>
                  <a:pt x="1385354" y="3200"/>
                </a:lnTo>
                <a:lnTo>
                  <a:pt x="1333868" y="3200"/>
                </a:lnTo>
                <a:lnTo>
                  <a:pt x="1287780" y="54089"/>
                </a:lnTo>
                <a:lnTo>
                  <a:pt x="1287780" y="3200"/>
                </a:lnTo>
                <a:lnTo>
                  <a:pt x="1241209" y="3200"/>
                </a:lnTo>
                <a:lnTo>
                  <a:pt x="1241209" y="143446"/>
                </a:lnTo>
                <a:lnTo>
                  <a:pt x="1287780" y="143446"/>
                </a:lnTo>
                <a:lnTo>
                  <a:pt x="1287780" y="108788"/>
                </a:lnTo>
                <a:lnTo>
                  <a:pt x="1298308" y="96964"/>
                </a:lnTo>
                <a:lnTo>
                  <a:pt x="1333360" y="143446"/>
                </a:lnTo>
                <a:lnTo>
                  <a:pt x="1387957" y="143446"/>
                </a:lnTo>
                <a:close/>
              </a:path>
              <a:path w="1719579" h="146685">
                <a:moveTo>
                  <a:pt x="1546656" y="66725"/>
                </a:moveTo>
                <a:lnTo>
                  <a:pt x="1545767" y="60236"/>
                </a:lnTo>
                <a:lnTo>
                  <a:pt x="1542186" y="47523"/>
                </a:lnTo>
                <a:lnTo>
                  <a:pt x="1539582" y="41529"/>
                </a:lnTo>
                <a:lnTo>
                  <a:pt x="1537550" y="38214"/>
                </a:lnTo>
                <a:lnTo>
                  <a:pt x="1532699" y="30251"/>
                </a:lnTo>
                <a:lnTo>
                  <a:pt x="1498422" y="5524"/>
                </a:lnTo>
                <a:lnTo>
                  <a:pt x="1498422" y="66725"/>
                </a:lnTo>
                <a:lnTo>
                  <a:pt x="1498422" y="79933"/>
                </a:lnTo>
                <a:lnTo>
                  <a:pt x="1483004" y="104025"/>
                </a:lnTo>
                <a:lnTo>
                  <a:pt x="1478203" y="106895"/>
                </a:lnTo>
                <a:lnTo>
                  <a:pt x="1472895" y="108331"/>
                </a:lnTo>
                <a:lnTo>
                  <a:pt x="1461503" y="108331"/>
                </a:lnTo>
                <a:lnTo>
                  <a:pt x="1435773" y="79933"/>
                </a:lnTo>
                <a:lnTo>
                  <a:pt x="1435760" y="66725"/>
                </a:lnTo>
                <a:lnTo>
                  <a:pt x="1437132" y="60655"/>
                </a:lnTo>
                <a:lnTo>
                  <a:pt x="1461503" y="38214"/>
                </a:lnTo>
                <a:lnTo>
                  <a:pt x="1472895" y="38214"/>
                </a:lnTo>
                <a:lnTo>
                  <a:pt x="1498422" y="66725"/>
                </a:lnTo>
                <a:lnTo>
                  <a:pt x="1498422" y="5524"/>
                </a:lnTo>
                <a:lnTo>
                  <a:pt x="1497901" y="5295"/>
                </a:lnTo>
                <a:lnTo>
                  <a:pt x="1487881" y="2349"/>
                </a:lnTo>
                <a:lnTo>
                  <a:pt x="1477568" y="584"/>
                </a:lnTo>
                <a:lnTo>
                  <a:pt x="1466989" y="0"/>
                </a:lnTo>
                <a:lnTo>
                  <a:pt x="1456423" y="584"/>
                </a:lnTo>
                <a:lnTo>
                  <a:pt x="1415097" y="16192"/>
                </a:lnTo>
                <a:lnTo>
                  <a:pt x="1391805" y="47523"/>
                </a:lnTo>
                <a:lnTo>
                  <a:pt x="1387335" y="66725"/>
                </a:lnTo>
                <a:lnTo>
                  <a:pt x="1387335" y="79933"/>
                </a:lnTo>
                <a:lnTo>
                  <a:pt x="1401292" y="116395"/>
                </a:lnTo>
                <a:lnTo>
                  <a:pt x="1436090" y="141351"/>
                </a:lnTo>
                <a:lnTo>
                  <a:pt x="1466989" y="146646"/>
                </a:lnTo>
                <a:lnTo>
                  <a:pt x="1477568" y="146062"/>
                </a:lnTo>
                <a:lnTo>
                  <a:pt x="1518894" y="130454"/>
                </a:lnTo>
                <a:lnTo>
                  <a:pt x="1537614" y="108331"/>
                </a:lnTo>
                <a:lnTo>
                  <a:pt x="1539582" y="105117"/>
                </a:lnTo>
                <a:lnTo>
                  <a:pt x="1542186" y="99123"/>
                </a:lnTo>
                <a:lnTo>
                  <a:pt x="1545767" y="86410"/>
                </a:lnTo>
                <a:lnTo>
                  <a:pt x="1546656" y="79933"/>
                </a:lnTo>
                <a:lnTo>
                  <a:pt x="1546656" y="66725"/>
                </a:lnTo>
                <a:close/>
              </a:path>
              <a:path w="1719579" h="146685">
                <a:moveTo>
                  <a:pt x="1719237" y="143446"/>
                </a:moveTo>
                <a:lnTo>
                  <a:pt x="1708543" y="118999"/>
                </a:lnTo>
                <a:lnTo>
                  <a:pt x="1693659" y="84950"/>
                </a:lnTo>
                <a:lnTo>
                  <a:pt x="1678330" y="49885"/>
                </a:lnTo>
                <a:lnTo>
                  <a:pt x="1657921" y="3200"/>
                </a:lnTo>
                <a:lnTo>
                  <a:pt x="1647913" y="3200"/>
                </a:lnTo>
                <a:lnTo>
                  <a:pt x="1647913" y="84950"/>
                </a:lnTo>
                <a:lnTo>
                  <a:pt x="1620659" y="84950"/>
                </a:lnTo>
                <a:lnTo>
                  <a:pt x="1634286" y="49885"/>
                </a:lnTo>
                <a:lnTo>
                  <a:pt x="1647913" y="84950"/>
                </a:lnTo>
                <a:lnTo>
                  <a:pt x="1647913" y="3200"/>
                </a:lnTo>
                <a:lnTo>
                  <a:pt x="1611452" y="3200"/>
                </a:lnTo>
                <a:lnTo>
                  <a:pt x="1550136" y="143446"/>
                </a:lnTo>
                <a:lnTo>
                  <a:pt x="1598218" y="143446"/>
                </a:lnTo>
                <a:lnTo>
                  <a:pt x="1607642" y="118999"/>
                </a:lnTo>
                <a:lnTo>
                  <a:pt x="1660931" y="118999"/>
                </a:lnTo>
                <a:lnTo>
                  <a:pt x="1670354" y="143446"/>
                </a:lnTo>
                <a:lnTo>
                  <a:pt x="1719237" y="1434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73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8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VERKSAMT I</a:t>
            </a:r>
            <a:endParaRPr kumimoji="0" sz="1880" b="0" i="0" u="none" strike="noStrike" kern="0" cap="none" spc="1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4" name="object 148">
            <a:extLst>
              <a:ext uri="{FF2B5EF4-FFF2-40B4-BE49-F238E27FC236}">
                <a16:creationId xmlns:a16="http://schemas.microsoft.com/office/drawing/2014/main" id="{97F5BC97-447A-44F8-DB8E-5D494E7E8060}"/>
              </a:ext>
            </a:extLst>
          </p:cNvPr>
          <p:cNvSpPr txBox="1"/>
          <p:nvPr/>
        </p:nvSpPr>
        <p:spPr>
          <a:xfrm>
            <a:off x="1621765" y="3267638"/>
            <a:ext cx="2183992" cy="312714"/>
          </a:xfrm>
          <a:prstGeom prst="rect">
            <a:avLst/>
          </a:prstGeom>
        </p:spPr>
        <p:txBody>
          <a:bodyPr vert="horz" wrap="square" lIns="0" tIns="20130" rIns="0" bIns="0" rtlCol="0" anchor="t">
            <a:spAutoFit/>
          </a:bodyPr>
          <a:lstStyle/>
          <a:p>
            <a:pPr marL="95309" marR="0" lvl="0" indent="0" algn="ctr" defTabSz="1073514" rtl="0" eaLnBrk="1" fontAlgn="auto" latinLnBrk="0" hangingPunct="1">
              <a:lnSpc>
                <a:spcPct val="100000"/>
              </a:lnSpc>
              <a:spcBef>
                <a:spcPts val="1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900" b="0" i="0" u="none" strike="noStrike" kern="0" cap="none" spc="0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OM ÅRET</a:t>
            </a:r>
            <a:endParaRPr kumimoji="0" sz="1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ea typeface="+mn-ea"/>
              <a:cs typeface="Arial"/>
            </a:endParaRPr>
          </a:p>
        </p:txBody>
      </p:sp>
      <p:sp>
        <p:nvSpPr>
          <p:cNvPr id="155" name="object 148">
            <a:extLst>
              <a:ext uri="{FF2B5EF4-FFF2-40B4-BE49-F238E27FC236}">
                <a16:creationId xmlns:a16="http://schemas.microsoft.com/office/drawing/2014/main" id="{EED39C33-1D16-F548-D8F1-46A7D799E6A6}"/>
              </a:ext>
            </a:extLst>
          </p:cNvPr>
          <p:cNvSpPr txBox="1"/>
          <p:nvPr/>
        </p:nvSpPr>
        <p:spPr>
          <a:xfrm>
            <a:off x="1608513" y="2961633"/>
            <a:ext cx="2183992" cy="358881"/>
          </a:xfrm>
          <a:prstGeom prst="rect">
            <a:avLst/>
          </a:prstGeom>
        </p:spPr>
        <p:txBody>
          <a:bodyPr vert="horz" wrap="square" lIns="0" tIns="20130" rIns="0" bIns="0" rtlCol="0" anchor="t">
            <a:spAutoFit/>
          </a:bodyPr>
          <a:lstStyle/>
          <a:p>
            <a:pPr marL="95309" marR="0" lvl="0" indent="0" algn="ctr" defTabSz="1073514" rtl="0" eaLnBrk="1" fontAlgn="auto" latinLnBrk="0" hangingPunct="1">
              <a:lnSpc>
                <a:spcPct val="100000"/>
              </a:lnSpc>
              <a:spcBef>
                <a:spcPts val="15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200" b="0" i="0" u="none" strike="noStrike" kern="0" cap="none" spc="0" normalizeH="0" baseline="0" noProof="0" dirty="0">
                <a:ln>
                  <a:noFill/>
                </a:ln>
                <a:solidFill>
                  <a:srgbClr val="F53245"/>
                </a:solidFill>
                <a:effectLst/>
                <a:uLnTx/>
                <a:uFillTx/>
                <a:latin typeface="Arial Black"/>
                <a:ea typeface="+mn-ea"/>
                <a:cs typeface="Arial"/>
              </a:rPr>
              <a:t>MÄNNISKOR</a:t>
            </a: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Black"/>
              <a:ea typeface="+mn-ea"/>
              <a:cs typeface="Arial"/>
            </a:endParaRPr>
          </a:p>
        </p:txBody>
      </p:sp>
      <p:sp>
        <p:nvSpPr>
          <p:cNvPr id="156" name="object 103">
            <a:extLst>
              <a:ext uri="{FF2B5EF4-FFF2-40B4-BE49-F238E27FC236}">
                <a16:creationId xmlns:a16="http://schemas.microsoft.com/office/drawing/2014/main" id="{49979B6D-3F09-61B7-935D-F730C3AFD2C9}"/>
              </a:ext>
            </a:extLst>
          </p:cNvPr>
          <p:cNvSpPr/>
          <p:nvPr/>
        </p:nvSpPr>
        <p:spPr>
          <a:xfrm>
            <a:off x="1134147" y="1187278"/>
            <a:ext cx="2866658" cy="286256"/>
          </a:xfrm>
          <a:custGeom>
            <a:avLst/>
            <a:gdLst/>
            <a:ahLst/>
            <a:cxnLst/>
            <a:rect l="l" t="t" r="r" b="b"/>
            <a:pathLst>
              <a:path w="1719579" h="146685">
                <a:moveTo>
                  <a:pt x="132003" y="51142"/>
                </a:moveTo>
                <a:lnTo>
                  <a:pt x="109982" y="14097"/>
                </a:lnTo>
                <a:lnTo>
                  <a:pt x="83591" y="4483"/>
                </a:lnTo>
                <a:lnTo>
                  <a:pt x="83591" y="53848"/>
                </a:lnTo>
                <a:lnTo>
                  <a:pt x="83591" y="58343"/>
                </a:lnTo>
                <a:lnTo>
                  <a:pt x="69761" y="72974"/>
                </a:lnTo>
                <a:lnTo>
                  <a:pt x="64414" y="72567"/>
                </a:lnTo>
                <a:lnTo>
                  <a:pt x="47180" y="72567"/>
                </a:lnTo>
                <a:lnTo>
                  <a:pt x="47180" y="39662"/>
                </a:lnTo>
                <a:lnTo>
                  <a:pt x="64414" y="39662"/>
                </a:lnTo>
                <a:lnTo>
                  <a:pt x="69748" y="39281"/>
                </a:lnTo>
                <a:lnTo>
                  <a:pt x="83591" y="53848"/>
                </a:lnTo>
                <a:lnTo>
                  <a:pt x="83591" y="4483"/>
                </a:lnTo>
                <a:lnTo>
                  <a:pt x="76200" y="3467"/>
                </a:lnTo>
                <a:lnTo>
                  <a:pt x="67513" y="3200"/>
                </a:lnTo>
                <a:lnTo>
                  <a:pt x="0" y="3200"/>
                </a:lnTo>
                <a:lnTo>
                  <a:pt x="0" y="143446"/>
                </a:lnTo>
                <a:lnTo>
                  <a:pt x="47332" y="143446"/>
                </a:lnTo>
                <a:lnTo>
                  <a:pt x="47332" y="108991"/>
                </a:lnTo>
                <a:lnTo>
                  <a:pt x="67373" y="108991"/>
                </a:lnTo>
                <a:lnTo>
                  <a:pt x="105791" y="100634"/>
                </a:lnTo>
                <a:lnTo>
                  <a:pt x="129159" y="72974"/>
                </a:lnTo>
                <a:lnTo>
                  <a:pt x="131292" y="65900"/>
                </a:lnTo>
                <a:lnTo>
                  <a:pt x="132003" y="61048"/>
                </a:lnTo>
                <a:lnTo>
                  <a:pt x="132003" y="51142"/>
                </a:lnTo>
                <a:close/>
              </a:path>
              <a:path w="1719579" h="146685">
                <a:moveTo>
                  <a:pt x="282917" y="51142"/>
                </a:moveTo>
                <a:lnTo>
                  <a:pt x="260883" y="14097"/>
                </a:lnTo>
                <a:lnTo>
                  <a:pt x="234505" y="4483"/>
                </a:lnTo>
                <a:lnTo>
                  <a:pt x="234505" y="53848"/>
                </a:lnTo>
                <a:lnTo>
                  <a:pt x="234505" y="58343"/>
                </a:lnTo>
                <a:lnTo>
                  <a:pt x="220649" y="72986"/>
                </a:lnTo>
                <a:lnTo>
                  <a:pt x="215277" y="72567"/>
                </a:lnTo>
                <a:lnTo>
                  <a:pt x="198043" y="72567"/>
                </a:lnTo>
                <a:lnTo>
                  <a:pt x="198043" y="39662"/>
                </a:lnTo>
                <a:lnTo>
                  <a:pt x="215277" y="39662"/>
                </a:lnTo>
                <a:lnTo>
                  <a:pt x="220624" y="39268"/>
                </a:lnTo>
                <a:lnTo>
                  <a:pt x="234505" y="53848"/>
                </a:lnTo>
                <a:lnTo>
                  <a:pt x="234505" y="4483"/>
                </a:lnTo>
                <a:lnTo>
                  <a:pt x="227037" y="3467"/>
                </a:lnTo>
                <a:lnTo>
                  <a:pt x="218325" y="3200"/>
                </a:lnTo>
                <a:lnTo>
                  <a:pt x="150812" y="3200"/>
                </a:lnTo>
                <a:lnTo>
                  <a:pt x="150812" y="143446"/>
                </a:lnTo>
                <a:lnTo>
                  <a:pt x="198247" y="143446"/>
                </a:lnTo>
                <a:lnTo>
                  <a:pt x="198247" y="108991"/>
                </a:lnTo>
                <a:lnTo>
                  <a:pt x="218274" y="108991"/>
                </a:lnTo>
                <a:lnTo>
                  <a:pt x="256705" y="100634"/>
                </a:lnTo>
                <a:lnTo>
                  <a:pt x="282194" y="65900"/>
                </a:lnTo>
                <a:lnTo>
                  <a:pt x="282917" y="61048"/>
                </a:lnTo>
                <a:lnTo>
                  <a:pt x="282917" y="51142"/>
                </a:lnTo>
                <a:close/>
              </a:path>
              <a:path w="1719579" h="146685">
                <a:moveTo>
                  <a:pt x="448424" y="143446"/>
                </a:moveTo>
                <a:lnTo>
                  <a:pt x="437743" y="118999"/>
                </a:lnTo>
                <a:lnTo>
                  <a:pt x="422859" y="84950"/>
                </a:lnTo>
                <a:lnTo>
                  <a:pt x="407530" y="49885"/>
                </a:lnTo>
                <a:lnTo>
                  <a:pt x="387121" y="3200"/>
                </a:lnTo>
                <a:lnTo>
                  <a:pt x="377101" y="3200"/>
                </a:lnTo>
                <a:lnTo>
                  <a:pt x="377101" y="84950"/>
                </a:lnTo>
                <a:lnTo>
                  <a:pt x="349859" y="84950"/>
                </a:lnTo>
                <a:lnTo>
                  <a:pt x="363486" y="49885"/>
                </a:lnTo>
                <a:lnTo>
                  <a:pt x="377101" y="84950"/>
                </a:lnTo>
                <a:lnTo>
                  <a:pt x="377101" y="3200"/>
                </a:lnTo>
                <a:lnTo>
                  <a:pt x="340639" y="3200"/>
                </a:lnTo>
                <a:lnTo>
                  <a:pt x="279336" y="143446"/>
                </a:lnTo>
                <a:lnTo>
                  <a:pt x="327418" y="143446"/>
                </a:lnTo>
                <a:lnTo>
                  <a:pt x="336842" y="118999"/>
                </a:lnTo>
                <a:lnTo>
                  <a:pt x="390131" y="118999"/>
                </a:lnTo>
                <a:lnTo>
                  <a:pt x="399542" y="143446"/>
                </a:lnTo>
                <a:lnTo>
                  <a:pt x="448424" y="143446"/>
                </a:lnTo>
                <a:close/>
              </a:path>
              <a:path w="1719579" h="146685">
                <a:moveTo>
                  <a:pt x="598284" y="3200"/>
                </a:moveTo>
                <a:lnTo>
                  <a:pt x="552208" y="3200"/>
                </a:lnTo>
                <a:lnTo>
                  <a:pt x="552208" y="66916"/>
                </a:lnTo>
                <a:lnTo>
                  <a:pt x="498919" y="3200"/>
                </a:lnTo>
                <a:lnTo>
                  <a:pt x="460044" y="3200"/>
                </a:lnTo>
                <a:lnTo>
                  <a:pt x="460044" y="143446"/>
                </a:lnTo>
                <a:lnTo>
                  <a:pt x="506133" y="143446"/>
                </a:lnTo>
                <a:lnTo>
                  <a:pt x="506133" y="79730"/>
                </a:lnTo>
                <a:lnTo>
                  <a:pt x="559422" y="143446"/>
                </a:lnTo>
                <a:lnTo>
                  <a:pt x="598284" y="143446"/>
                </a:lnTo>
                <a:lnTo>
                  <a:pt x="598284" y="3200"/>
                </a:lnTo>
                <a:close/>
              </a:path>
              <a:path w="1719579" h="146685">
                <a:moveTo>
                  <a:pt x="672414" y="3200"/>
                </a:moveTo>
                <a:lnTo>
                  <a:pt x="625132" y="3200"/>
                </a:lnTo>
                <a:lnTo>
                  <a:pt x="625132" y="143446"/>
                </a:lnTo>
                <a:lnTo>
                  <a:pt x="672414" y="143446"/>
                </a:lnTo>
                <a:lnTo>
                  <a:pt x="672414" y="3200"/>
                </a:lnTo>
                <a:close/>
              </a:path>
              <a:path w="1719579" h="146685">
                <a:moveTo>
                  <a:pt x="846124" y="143446"/>
                </a:moveTo>
                <a:lnTo>
                  <a:pt x="787222" y="64909"/>
                </a:lnTo>
                <a:lnTo>
                  <a:pt x="843318" y="3200"/>
                </a:lnTo>
                <a:lnTo>
                  <a:pt x="791819" y="3200"/>
                </a:lnTo>
                <a:lnTo>
                  <a:pt x="745744" y="54089"/>
                </a:lnTo>
                <a:lnTo>
                  <a:pt x="745744" y="3200"/>
                </a:lnTo>
                <a:lnTo>
                  <a:pt x="699262" y="3200"/>
                </a:lnTo>
                <a:lnTo>
                  <a:pt x="699262" y="143446"/>
                </a:lnTo>
                <a:lnTo>
                  <a:pt x="745744" y="143446"/>
                </a:lnTo>
                <a:lnTo>
                  <a:pt x="745744" y="108788"/>
                </a:lnTo>
                <a:lnTo>
                  <a:pt x="756361" y="96964"/>
                </a:lnTo>
                <a:lnTo>
                  <a:pt x="791425" y="143446"/>
                </a:lnTo>
                <a:lnTo>
                  <a:pt x="846124" y="143446"/>
                </a:lnTo>
                <a:close/>
              </a:path>
              <a:path w="1719579" h="146685">
                <a:moveTo>
                  <a:pt x="903820" y="3200"/>
                </a:moveTo>
                <a:lnTo>
                  <a:pt x="856538" y="3200"/>
                </a:lnTo>
                <a:lnTo>
                  <a:pt x="856538" y="143446"/>
                </a:lnTo>
                <a:lnTo>
                  <a:pt x="903820" y="143446"/>
                </a:lnTo>
                <a:lnTo>
                  <a:pt x="903820" y="3200"/>
                </a:lnTo>
                <a:close/>
              </a:path>
              <a:path w="1719579" h="146685">
                <a:moveTo>
                  <a:pt x="1065098" y="143243"/>
                </a:moveTo>
                <a:lnTo>
                  <a:pt x="1041234" y="108191"/>
                </a:lnTo>
                <a:lnTo>
                  <a:pt x="1035646" y="99974"/>
                </a:lnTo>
                <a:lnTo>
                  <a:pt x="1041527" y="96583"/>
                </a:lnTo>
                <a:lnTo>
                  <a:pt x="1046759" y="92481"/>
                </a:lnTo>
                <a:lnTo>
                  <a:pt x="1051344" y="87668"/>
                </a:lnTo>
                <a:lnTo>
                  <a:pt x="1055281" y="82143"/>
                </a:lnTo>
                <a:lnTo>
                  <a:pt x="1058392" y="75946"/>
                </a:lnTo>
                <a:lnTo>
                  <a:pt x="1059383" y="72999"/>
                </a:lnTo>
                <a:lnTo>
                  <a:pt x="1060564" y="69507"/>
                </a:lnTo>
                <a:lnTo>
                  <a:pt x="1061796" y="62826"/>
                </a:lnTo>
                <a:lnTo>
                  <a:pt x="1062088" y="55892"/>
                </a:lnTo>
                <a:lnTo>
                  <a:pt x="1062253" y="50952"/>
                </a:lnTo>
                <a:lnTo>
                  <a:pt x="1061681" y="46101"/>
                </a:lnTo>
                <a:lnTo>
                  <a:pt x="1040803" y="13817"/>
                </a:lnTo>
                <a:lnTo>
                  <a:pt x="1014412" y="4279"/>
                </a:lnTo>
                <a:lnTo>
                  <a:pt x="1014412" y="53886"/>
                </a:lnTo>
                <a:lnTo>
                  <a:pt x="1014412" y="58394"/>
                </a:lnTo>
                <a:lnTo>
                  <a:pt x="1000544" y="72999"/>
                </a:lnTo>
                <a:lnTo>
                  <a:pt x="995172" y="72567"/>
                </a:lnTo>
                <a:lnTo>
                  <a:pt x="977950" y="72567"/>
                </a:lnTo>
                <a:lnTo>
                  <a:pt x="977950" y="39662"/>
                </a:lnTo>
                <a:lnTo>
                  <a:pt x="995172" y="39662"/>
                </a:lnTo>
                <a:lnTo>
                  <a:pt x="1000531" y="39268"/>
                </a:lnTo>
                <a:lnTo>
                  <a:pt x="1005344" y="40703"/>
                </a:lnTo>
                <a:lnTo>
                  <a:pt x="1009599" y="43980"/>
                </a:lnTo>
                <a:lnTo>
                  <a:pt x="1011148" y="45669"/>
                </a:lnTo>
                <a:lnTo>
                  <a:pt x="1012329" y="47536"/>
                </a:lnTo>
                <a:lnTo>
                  <a:pt x="1013993" y="51714"/>
                </a:lnTo>
                <a:lnTo>
                  <a:pt x="1014412" y="53886"/>
                </a:lnTo>
                <a:lnTo>
                  <a:pt x="1014412" y="4279"/>
                </a:lnTo>
                <a:lnTo>
                  <a:pt x="1006906" y="3263"/>
                </a:lnTo>
                <a:lnTo>
                  <a:pt x="998181" y="2997"/>
                </a:lnTo>
                <a:lnTo>
                  <a:pt x="930668" y="2997"/>
                </a:lnTo>
                <a:lnTo>
                  <a:pt x="930668" y="143243"/>
                </a:lnTo>
                <a:lnTo>
                  <a:pt x="977950" y="143243"/>
                </a:lnTo>
                <a:lnTo>
                  <a:pt x="977950" y="108191"/>
                </a:lnTo>
                <a:lnTo>
                  <a:pt x="990765" y="108191"/>
                </a:lnTo>
                <a:lnTo>
                  <a:pt x="1014615" y="143243"/>
                </a:lnTo>
                <a:lnTo>
                  <a:pt x="1065098" y="143243"/>
                </a:lnTo>
                <a:close/>
              </a:path>
              <a:path w="1719579" h="146685">
                <a:moveTo>
                  <a:pt x="1230782" y="143446"/>
                </a:moveTo>
                <a:lnTo>
                  <a:pt x="1171879" y="64909"/>
                </a:lnTo>
                <a:lnTo>
                  <a:pt x="1227975" y="3200"/>
                </a:lnTo>
                <a:lnTo>
                  <a:pt x="1176489" y="3200"/>
                </a:lnTo>
                <a:lnTo>
                  <a:pt x="1130414" y="54089"/>
                </a:lnTo>
                <a:lnTo>
                  <a:pt x="1130414" y="3200"/>
                </a:lnTo>
                <a:lnTo>
                  <a:pt x="1083932" y="3200"/>
                </a:lnTo>
                <a:lnTo>
                  <a:pt x="1083932" y="143446"/>
                </a:lnTo>
                <a:lnTo>
                  <a:pt x="1130414" y="143446"/>
                </a:lnTo>
                <a:lnTo>
                  <a:pt x="1130414" y="108788"/>
                </a:lnTo>
                <a:lnTo>
                  <a:pt x="1141031" y="96964"/>
                </a:lnTo>
                <a:lnTo>
                  <a:pt x="1176096" y="143446"/>
                </a:lnTo>
                <a:lnTo>
                  <a:pt x="1230782" y="143446"/>
                </a:lnTo>
                <a:close/>
              </a:path>
              <a:path w="1719579" h="146685">
                <a:moveTo>
                  <a:pt x="1387957" y="143446"/>
                </a:moveTo>
                <a:lnTo>
                  <a:pt x="1329258" y="64909"/>
                </a:lnTo>
                <a:lnTo>
                  <a:pt x="1385354" y="3200"/>
                </a:lnTo>
                <a:lnTo>
                  <a:pt x="1333868" y="3200"/>
                </a:lnTo>
                <a:lnTo>
                  <a:pt x="1287780" y="54089"/>
                </a:lnTo>
                <a:lnTo>
                  <a:pt x="1287780" y="3200"/>
                </a:lnTo>
                <a:lnTo>
                  <a:pt x="1241209" y="3200"/>
                </a:lnTo>
                <a:lnTo>
                  <a:pt x="1241209" y="143446"/>
                </a:lnTo>
                <a:lnTo>
                  <a:pt x="1287780" y="143446"/>
                </a:lnTo>
                <a:lnTo>
                  <a:pt x="1287780" y="108788"/>
                </a:lnTo>
                <a:lnTo>
                  <a:pt x="1298308" y="96964"/>
                </a:lnTo>
                <a:lnTo>
                  <a:pt x="1333360" y="143446"/>
                </a:lnTo>
                <a:lnTo>
                  <a:pt x="1387957" y="143446"/>
                </a:lnTo>
                <a:close/>
              </a:path>
              <a:path w="1719579" h="146685">
                <a:moveTo>
                  <a:pt x="1546656" y="66725"/>
                </a:moveTo>
                <a:lnTo>
                  <a:pt x="1545767" y="60236"/>
                </a:lnTo>
                <a:lnTo>
                  <a:pt x="1542186" y="47523"/>
                </a:lnTo>
                <a:lnTo>
                  <a:pt x="1539582" y="41529"/>
                </a:lnTo>
                <a:lnTo>
                  <a:pt x="1537550" y="38214"/>
                </a:lnTo>
                <a:lnTo>
                  <a:pt x="1532699" y="30251"/>
                </a:lnTo>
                <a:lnTo>
                  <a:pt x="1498422" y="5524"/>
                </a:lnTo>
                <a:lnTo>
                  <a:pt x="1498422" y="66725"/>
                </a:lnTo>
                <a:lnTo>
                  <a:pt x="1498422" y="79933"/>
                </a:lnTo>
                <a:lnTo>
                  <a:pt x="1483004" y="104025"/>
                </a:lnTo>
                <a:lnTo>
                  <a:pt x="1478203" y="106895"/>
                </a:lnTo>
                <a:lnTo>
                  <a:pt x="1472895" y="108331"/>
                </a:lnTo>
                <a:lnTo>
                  <a:pt x="1461503" y="108331"/>
                </a:lnTo>
                <a:lnTo>
                  <a:pt x="1435773" y="79933"/>
                </a:lnTo>
                <a:lnTo>
                  <a:pt x="1435760" y="66725"/>
                </a:lnTo>
                <a:lnTo>
                  <a:pt x="1437132" y="60655"/>
                </a:lnTo>
                <a:lnTo>
                  <a:pt x="1461503" y="38214"/>
                </a:lnTo>
                <a:lnTo>
                  <a:pt x="1472895" y="38214"/>
                </a:lnTo>
                <a:lnTo>
                  <a:pt x="1498422" y="66725"/>
                </a:lnTo>
                <a:lnTo>
                  <a:pt x="1498422" y="5524"/>
                </a:lnTo>
                <a:lnTo>
                  <a:pt x="1497901" y="5295"/>
                </a:lnTo>
                <a:lnTo>
                  <a:pt x="1487881" y="2349"/>
                </a:lnTo>
                <a:lnTo>
                  <a:pt x="1477568" y="584"/>
                </a:lnTo>
                <a:lnTo>
                  <a:pt x="1466989" y="0"/>
                </a:lnTo>
                <a:lnTo>
                  <a:pt x="1456423" y="584"/>
                </a:lnTo>
                <a:lnTo>
                  <a:pt x="1415097" y="16192"/>
                </a:lnTo>
                <a:lnTo>
                  <a:pt x="1391805" y="47523"/>
                </a:lnTo>
                <a:lnTo>
                  <a:pt x="1387335" y="66725"/>
                </a:lnTo>
                <a:lnTo>
                  <a:pt x="1387335" y="79933"/>
                </a:lnTo>
                <a:lnTo>
                  <a:pt x="1401292" y="116395"/>
                </a:lnTo>
                <a:lnTo>
                  <a:pt x="1436090" y="141351"/>
                </a:lnTo>
                <a:lnTo>
                  <a:pt x="1466989" y="146646"/>
                </a:lnTo>
                <a:lnTo>
                  <a:pt x="1477568" y="146062"/>
                </a:lnTo>
                <a:lnTo>
                  <a:pt x="1518894" y="130454"/>
                </a:lnTo>
                <a:lnTo>
                  <a:pt x="1537614" y="108331"/>
                </a:lnTo>
                <a:lnTo>
                  <a:pt x="1539582" y="105117"/>
                </a:lnTo>
                <a:lnTo>
                  <a:pt x="1542186" y="99123"/>
                </a:lnTo>
                <a:lnTo>
                  <a:pt x="1545767" y="86410"/>
                </a:lnTo>
                <a:lnTo>
                  <a:pt x="1546656" y="79933"/>
                </a:lnTo>
                <a:lnTo>
                  <a:pt x="1546656" y="66725"/>
                </a:lnTo>
                <a:close/>
              </a:path>
              <a:path w="1719579" h="146685">
                <a:moveTo>
                  <a:pt x="1719237" y="143446"/>
                </a:moveTo>
                <a:lnTo>
                  <a:pt x="1708543" y="118999"/>
                </a:lnTo>
                <a:lnTo>
                  <a:pt x="1693659" y="84950"/>
                </a:lnTo>
                <a:lnTo>
                  <a:pt x="1678330" y="49885"/>
                </a:lnTo>
                <a:lnTo>
                  <a:pt x="1657921" y="3200"/>
                </a:lnTo>
                <a:lnTo>
                  <a:pt x="1647913" y="3200"/>
                </a:lnTo>
                <a:lnTo>
                  <a:pt x="1647913" y="84950"/>
                </a:lnTo>
                <a:lnTo>
                  <a:pt x="1620659" y="84950"/>
                </a:lnTo>
                <a:lnTo>
                  <a:pt x="1634286" y="49885"/>
                </a:lnTo>
                <a:lnTo>
                  <a:pt x="1647913" y="84950"/>
                </a:lnTo>
                <a:lnTo>
                  <a:pt x="1647913" y="3200"/>
                </a:lnTo>
                <a:lnTo>
                  <a:pt x="1611452" y="3200"/>
                </a:lnTo>
                <a:lnTo>
                  <a:pt x="1550136" y="143446"/>
                </a:lnTo>
                <a:lnTo>
                  <a:pt x="1598218" y="143446"/>
                </a:lnTo>
                <a:lnTo>
                  <a:pt x="1607642" y="118999"/>
                </a:lnTo>
                <a:lnTo>
                  <a:pt x="1660931" y="118999"/>
                </a:lnTo>
                <a:lnTo>
                  <a:pt x="1670354" y="143446"/>
                </a:lnTo>
                <a:lnTo>
                  <a:pt x="1719237" y="1434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73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80" kern="0" spc="100" dirty="0">
                <a:solidFill>
                  <a:sysClr val="windowText" lastClr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HJÄLPEN NÅR</a:t>
            </a:r>
            <a:endParaRPr kumimoji="0" sz="1880" b="0" i="0" u="none" strike="noStrike" kern="0" cap="none" spc="1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2" name="object 103">
            <a:extLst>
              <a:ext uri="{FF2B5EF4-FFF2-40B4-BE49-F238E27FC236}">
                <a16:creationId xmlns:a16="http://schemas.microsoft.com/office/drawing/2014/main" id="{BE19CAFE-0D60-3113-6BBE-E70B795E8005}"/>
              </a:ext>
            </a:extLst>
          </p:cNvPr>
          <p:cNvSpPr/>
          <p:nvPr/>
        </p:nvSpPr>
        <p:spPr>
          <a:xfrm>
            <a:off x="4859873" y="1168966"/>
            <a:ext cx="2037882" cy="333089"/>
          </a:xfrm>
          <a:custGeom>
            <a:avLst/>
            <a:gdLst/>
            <a:ahLst/>
            <a:cxnLst/>
            <a:rect l="l" t="t" r="r" b="b"/>
            <a:pathLst>
              <a:path w="1719579" h="146685">
                <a:moveTo>
                  <a:pt x="132003" y="51142"/>
                </a:moveTo>
                <a:lnTo>
                  <a:pt x="109982" y="14097"/>
                </a:lnTo>
                <a:lnTo>
                  <a:pt x="83591" y="4483"/>
                </a:lnTo>
                <a:lnTo>
                  <a:pt x="83591" y="53848"/>
                </a:lnTo>
                <a:lnTo>
                  <a:pt x="83591" y="58343"/>
                </a:lnTo>
                <a:lnTo>
                  <a:pt x="69761" y="72974"/>
                </a:lnTo>
                <a:lnTo>
                  <a:pt x="64414" y="72567"/>
                </a:lnTo>
                <a:lnTo>
                  <a:pt x="47180" y="72567"/>
                </a:lnTo>
                <a:lnTo>
                  <a:pt x="47180" y="39662"/>
                </a:lnTo>
                <a:lnTo>
                  <a:pt x="64414" y="39662"/>
                </a:lnTo>
                <a:lnTo>
                  <a:pt x="69748" y="39281"/>
                </a:lnTo>
                <a:lnTo>
                  <a:pt x="83591" y="53848"/>
                </a:lnTo>
                <a:lnTo>
                  <a:pt x="83591" y="4483"/>
                </a:lnTo>
                <a:lnTo>
                  <a:pt x="76200" y="3467"/>
                </a:lnTo>
                <a:lnTo>
                  <a:pt x="67513" y="3200"/>
                </a:lnTo>
                <a:lnTo>
                  <a:pt x="0" y="3200"/>
                </a:lnTo>
                <a:lnTo>
                  <a:pt x="0" y="143446"/>
                </a:lnTo>
                <a:lnTo>
                  <a:pt x="47332" y="143446"/>
                </a:lnTo>
                <a:lnTo>
                  <a:pt x="47332" y="108991"/>
                </a:lnTo>
                <a:lnTo>
                  <a:pt x="67373" y="108991"/>
                </a:lnTo>
                <a:lnTo>
                  <a:pt x="105791" y="100634"/>
                </a:lnTo>
                <a:lnTo>
                  <a:pt x="129159" y="72974"/>
                </a:lnTo>
                <a:lnTo>
                  <a:pt x="131292" y="65900"/>
                </a:lnTo>
                <a:lnTo>
                  <a:pt x="132003" y="61048"/>
                </a:lnTo>
                <a:lnTo>
                  <a:pt x="132003" y="51142"/>
                </a:lnTo>
                <a:close/>
              </a:path>
              <a:path w="1719579" h="146685">
                <a:moveTo>
                  <a:pt x="282917" y="51142"/>
                </a:moveTo>
                <a:lnTo>
                  <a:pt x="260883" y="14097"/>
                </a:lnTo>
                <a:lnTo>
                  <a:pt x="234505" y="4483"/>
                </a:lnTo>
                <a:lnTo>
                  <a:pt x="234505" y="53848"/>
                </a:lnTo>
                <a:lnTo>
                  <a:pt x="234505" y="58343"/>
                </a:lnTo>
                <a:lnTo>
                  <a:pt x="220649" y="72986"/>
                </a:lnTo>
                <a:lnTo>
                  <a:pt x="215277" y="72567"/>
                </a:lnTo>
                <a:lnTo>
                  <a:pt x="198043" y="72567"/>
                </a:lnTo>
                <a:lnTo>
                  <a:pt x="198043" y="39662"/>
                </a:lnTo>
                <a:lnTo>
                  <a:pt x="215277" y="39662"/>
                </a:lnTo>
                <a:lnTo>
                  <a:pt x="220624" y="39268"/>
                </a:lnTo>
                <a:lnTo>
                  <a:pt x="234505" y="53848"/>
                </a:lnTo>
                <a:lnTo>
                  <a:pt x="234505" y="4483"/>
                </a:lnTo>
                <a:lnTo>
                  <a:pt x="227037" y="3467"/>
                </a:lnTo>
                <a:lnTo>
                  <a:pt x="218325" y="3200"/>
                </a:lnTo>
                <a:lnTo>
                  <a:pt x="150812" y="3200"/>
                </a:lnTo>
                <a:lnTo>
                  <a:pt x="150812" y="143446"/>
                </a:lnTo>
                <a:lnTo>
                  <a:pt x="198247" y="143446"/>
                </a:lnTo>
                <a:lnTo>
                  <a:pt x="198247" y="108991"/>
                </a:lnTo>
                <a:lnTo>
                  <a:pt x="218274" y="108991"/>
                </a:lnTo>
                <a:lnTo>
                  <a:pt x="256705" y="100634"/>
                </a:lnTo>
                <a:lnTo>
                  <a:pt x="282194" y="65900"/>
                </a:lnTo>
                <a:lnTo>
                  <a:pt x="282917" y="61048"/>
                </a:lnTo>
                <a:lnTo>
                  <a:pt x="282917" y="51142"/>
                </a:lnTo>
                <a:close/>
              </a:path>
              <a:path w="1719579" h="146685">
                <a:moveTo>
                  <a:pt x="448424" y="143446"/>
                </a:moveTo>
                <a:lnTo>
                  <a:pt x="437743" y="118999"/>
                </a:lnTo>
                <a:lnTo>
                  <a:pt x="422859" y="84950"/>
                </a:lnTo>
                <a:lnTo>
                  <a:pt x="407530" y="49885"/>
                </a:lnTo>
                <a:lnTo>
                  <a:pt x="387121" y="3200"/>
                </a:lnTo>
                <a:lnTo>
                  <a:pt x="377101" y="3200"/>
                </a:lnTo>
                <a:lnTo>
                  <a:pt x="377101" y="84950"/>
                </a:lnTo>
                <a:lnTo>
                  <a:pt x="349859" y="84950"/>
                </a:lnTo>
                <a:lnTo>
                  <a:pt x="363486" y="49885"/>
                </a:lnTo>
                <a:lnTo>
                  <a:pt x="377101" y="84950"/>
                </a:lnTo>
                <a:lnTo>
                  <a:pt x="377101" y="3200"/>
                </a:lnTo>
                <a:lnTo>
                  <a:pt x="340639" y="3200"/>
                </a:lnTo>
                <a:lnTo>
                  <a:pt x="279336" y="143446"/>
                </a:lnTo>
                <a:lnTo>
                  <a:pt x="327418" y="143446"/>
                </a:lnTo>
                <a:lnTo>
                  <a:pt x="336842" y="118999"/>
                </a:lnTo>
                <a:lnTo>
                  <a:pt x="390131" y="118999"/>
                </a:lnTo>
                <a:lnTo>
                  <a:pt x="399542" y="143446"/>
                </a:lnTo>
                <a:lnTo>
                  <a:pt x="448424" y="143446"/>
                </a:lnTo>
                <a:close/>
              </a:path>
              <a:path w="1719579" h="146685">
                <a:moveTo>
                  <a:pt x="598284" y="3200"/>
                </a:moveTo>
                <a:lnTo>
                  <a:pt x="552208" y="3200"/>
                </a:lnTo>
                <a:lnTo>
                  <a:pt x="552208" y="66916"/>
                </a:lnTo>
                <a:lnTo>
                  <a:pt x="498919" y="3200"/>
                </a:lnTo>
                <a:lnTo>
                  <a:pt x="460044" y="3200"/>
                </a:lnTo>
                <a:lnTo>
                  <a:pt x="460044" y="143446"/>
                </a:lnTo>
                <a:lnTo>
                  <a:pt x="506133" y="143446"/>
                </a:lnTo>
                <a:lnTo>
                  <a:pt x="506133" y="79730"/>
                </a:lnTo>
                <a:lnTo>
                  <a:pt x="559422" y="143446"/>
                </a:lnTo>
                <a:lnTo>
                  <a:pt x="598284" y="143446"/>
                </a:lnTo>
                <a:lnTo>
                  <a:pt x="598284" y="3200"/>
                </a:lnTo>
                <a:close/>
              </a:path>
              <a:path w="1719579" h="146685">
                <a:moveTo>
                  <a:pt x="672414" y="3200"/>
                </a:moveTo>
                <a:lnTo>
                  <a:pt x="625132" y="3200"/>
                </a:lnTo>
                <a:lnTo>
                  <a:pt x="625132" y="143446"/>
                </a:lnTo>
                <a:lnTo>
                  <a:pt x="672414" y="143446"/>
                </a:lnTo>
                <a:lnTo>
                  <a:pt x="672414" y="3200"/>
                </a:lnTo>
                <a:close/>
              </a:path>
              <a:path w="1719579" h="146685">
                <a:moveTo>
                  <a:pt x="846124" y="143446"/>
                </a:moveTo>
                <a:lnTo>
                  <a:pt x="787222" y="64909"/>
                </a:lnTo>
                <a:lnTo>
                  <a:pt x="843318" y="3200"/>
                </a:lnTo>
                <a:lnTo>
                  <a:pt x="791819" y="3200"/>
                </a:lnTo>
                <a:lnTo>
                  <a:pt x="745744" y="54089"/>
                </a:lnTo>
                <a:lnTo>
                  <a:pt x="745744" y="3200"/>
                </a:lnTo>
                <a:lnTo>
                  <a:pt x="699262" y="3200"/>
                </a:lnTo>
                <a:lnTo>
                  <a:pt x="699262" y="143446"/>
                </a:lnTo>
                <a:lnTo>
                  <a:pt x="745744" y="143446"/>
                </a:lnTo>
                <a:lnTo>
                  <a:pt x="745744" y="108788"/>
                </a:lnTo>
                <a:lnTo>
                  <a:pt x="756361" y="96964"/>
                </a:lnTo>
                <a:lnTo>
                  <a:pt x="791425" y="143446"/>
                </a:lnTo>
                <a:lnTo>
                  <a:pt x="846124" y="143446"/>
                </a:lnTo>
                <a:close/>
              </a:path>
              <a:path w="1719579" h="146685">
                <a:moveTo>
                  <a:pt x="903820" y="3200"/>
                </a:moveTo>
                <a:lnTo>
                  <a:pt x="856538" y="3200"/>
                </a:lnTo>
                <a:lnTo>
                  <a:pt x="856538" y="143446"/>
                </a:lnTo>
                <a:lnTo>
                  <a:pt x="903820" y="143446"/>
                </a:lnTo>
                <a:lnTo>
                  <a:pt x="903820" y="3200"/>
                </a:lnTo>
                <a:close/>
              </a:path>
              <a:path w="1719579" h="146685">
                <a:moveTo>
                  <a:pt x="1065098" y="143243"/>
                </a:moveTo>
                <a:lnTo>
                  <a:pt x="1041234" y="108191"/>
                </a:lnTo>
                <a:lnTo>
                  <a:pt x="1035646" y="99974"/>
                </a:lnTo>
                <a:lnTo>
                  <a:pt x="1041527" y="96583"/>
                </a:lnTo>
                <a:lnTo>
                  <a:pt x="1046759" y="92481"/>
                </a:lnTo>
                <a:lnTo>
                  <a:pt x="1051344" y="87668"/>
                </a:lnTo>
                <a:lnTo>
                  <a:pt x="1055281" y="82143"/>
                </a:lnTo>
                <a:lnTo>
                  <a:pt x="1058392" y="75946"/>
                </a:lnTo>
                <a:lnTo>
                  <a:pt x="1059383" y="72999"/>
                </a:lnTo>
                <a:lnTo>
                  <a:pt x="1060564" y="69507"/>
                </a:lnTo>
                <a:lnTo>
                  <a:pt x="1061796" y="62826"/>
                </a:lnTo>
                <a:lnTo>
                  <a:pt x="1062088" y="55892"/>
                </a:lnTo>
                <a:lnTo>
                  <a:pt x="1062253" y="50952"/>
                </a:lnTo>
                <a:lnTo>
                  <a:pt x="1061681" y="46101"/>
                </a:lnTo>
                <a:lnTo>
                  <a:pt x="1040803" y="13817"/>
                </a:lnTo>
                <a:lnTo>
                  <a:pt x="1014412" y="4279"/>
                </a:lnTo>
                <a:lnTo>
                  <a:pt x="1014412" y="53886"/>
                </a:lnTo>
                <a:lnTo>
                  <a:pt x="1014412" y="58394"/>
                </a:lnTo>
                <a:lnTo>
                  <a:pt x="1000544" y="72999"/>
                </a:lnTo>
                <a:lnTo>
                  <a:pt x="995172" y="72567"/>
                </a:lnTo>
                <a:lnTo>
                  <a:pt x="977950" y="72567"/>
                </a:lnTo>
                <a:lnTo>
                  <a:pt x="977950" y="39662"/>
                </a:lnTo>
                <a:lnTo>
                  <a:pt x="995172" y="39662"/>
                </a:lnTo>
                <a:lnTo>
                  <a:pt x="1000531" y="39268"/>
                </a:lnTo>
                <a:lnTo>
                  <a:pt x="1005344" y="40703"/>
                </a:lnTo>
                <a:lnTo>
                  <a:pt x="1009599" y="43980"/>
                </a:lnTo>
                <a:lnTo>
                  <a:pt x="1011148" y="45669"/>
                </a:lnTo>
                <a:lnTo>
                  <a:pt x="1012329" y="47536"/>
                </a:lnTo>
                <a:lnTo>
                  <a:pt x="1013993" y="51714"/>
                </a:lnTo>
                <a:lnTo>
                  <a:pt x="1014412" y="53886"/>
                </a:lnTo>
                <a:lnTo>
                  <a:pt x="1014412" y="4279"/>
                </a:lnTo>
                <a:lnTo>
                  <a:pt x="1006906" y="3263"/>
                </a:lnTo>
                <a:lnTo>
                  <a:pt x="998181" y="2997"/>
                </a:lnTo>
                <a:lnTo>
                  <a:pt x="930668" y="2997"/>
                </a:lnTo>
                <a:lnTo>
                  <a:pt x="930668" y="143243"/>
                </a:lnTo>
                <a:lnTo>
                  <a:pt x="977950" y="143243"/>
                </a:lnTo>
                <a:lnTo>
                  <a:pt x="977950" y="108191"/>
                </a:lnTo>
                <a:lnTo>
                  <a:pt x="990765" y="108191"/>
                </a:lnTo>
                <a:lnTo>
                  <a:pt x="1014615" y="143243"/>
                </a:lnTo>
                <a:lnTo>
                  <a:pt x="1065098" y="143243"/>
                </a:lnTo>
                <a:close/>
              </a:path>
              <a:path w="1719579" h="146685">
                <a:moveTo>
                  <a:pt x="1230782" y="143446"/>
                </a:moveTo>
                <a:lnTo>
                  <a:pt x="1171879" y="64909"/>
                </a:lnTo>
                <a:lnTo>
                  <a:pt x="1227975" y="3200"/>
                </a:lnTo>
                <a:lnTo>
                  <a:pt x="1176489" y="3200"/>
                </a:lnTo>
                <a:lnTo>
                  <a:pt x="1130414" y="54089"/>
                </a:lnTo>
                <a:lnTo>
                  <a:pt x="1130414" y="3200"/>
                </a:lnTo>
                <a:lnTo>
                  <a:pt x="1083932" y="3200"/>
                </a:lnTo>
                <a:lnTo>
                  <a:pt x="1083932" y="143446"/>
                </a:lnTo>
                <a:lnTo>
                  <a:pt x="1130414" y="143446"/>
                </a:lnTo>
                <a:lnTo>
                  <a:pt x="1130414" y="108788"/>
                </a:lnTo>
                <a:lnTo>
                  <a:pt x="1141031" y="96964"/>
                </a:lnTo>
                <a:lnTo>
                  <a:pt x="1176096" y="143446"/>
                </a:lnTo>
                <a:lnTo>
                  <a:pt x="1230782" y="143446"/>
                </a:lnTo>
                <a:close/>
              </a:path>
              <a:path w="1719579" h="146685">
                <a:moveTo>
                  <a:pt x="1387957" y="143446"/>
                </a:moveTo>
                <a:lnTo>
                  <a:pt x="1329258" y="64909"/>
                </a:lnTo>
                <a:lnTo>
                  <a:pt x="1385354" y="3200"/>
                </a:lnTo>
                <a:lnTo>
                  <a:pt x="1333868" y="3200"/>
                </a:lnTo>
                <a:lnTo>
                  <a:pt x="1287780" y="54089"/>
                </a:lnTo>
                <a:lnTo>
                  <a:pt x="1287780" y="3200"/>
                </a:lnTo>
                <a:lnTo>
                  <a:pt x="1241209" y="3200"/>
                </a:lnTo>
                <a:lnTo>
                  <a:pt x="1241209" y="143446"/>
                </a:lnTo>
                <a:lnTo>
                  <a:pt x="1287780" y="143446"/>
                </a:lnTo>
                <a:lnTo>
                  <a:pt x="1287780" y="108788"/>
                </a:lnTo>
                <a:lnTo>
                  <a:pt x="1298308" y="96964"/>
                </a:lnTo>
                <a:lnTo>
                  <a:pt x="1333360" y="143446"/>
                </a:lnTo>
                <a:lnTo>
                  <a:pt x="1387957" y="143446"/>
                </a:lnTo>
                <a:close/>
              </a:path>
              <a:path w="1719579" h="146685">
                <a:moveTo>
                  <a:pt x="1546656" y="66725"/>
                </a:moveTo>
                <a:lnTo>
                  <a:pt x="1545767" y="60236"/>
                </a:lnTo>
                <a:lnTo>
                  <a:pt x="1542186" y="47523"/>
                </a:lnTo>
                <a:lnTo>
                  <a:pt x="1539582" y="41529"/>
                </a:lnTo>
                <a:lnTo>
                  <a:pt x="1537550" y="38214"/>
                </a:lnTo>
                <a:lnTo>
                  <a:pt x="1532699" y="30251"/>
                </a:lnTo>
                <a:lnTo>
                  <a:pt x="1498422" y="5524"/>
                </a:lnTo>
                <a:lnTo>
                  <a:pt x="1498422" y="66725"/>
                </a:lnTo>
                <a:lnTo>
                  <a:pt x="1498422" y="79933"/>
                </a:lnTo>
                <a:lnTo>
                  <a:pt x="1483004" y="104025"/>
                </a:lnTo>
                <a:lnTo>
                  <a:pt x="1478203" y="106895"/>
                </a:lnTo>
                <a:lnTo>
                  <a:pt x="1472895" y="108331"/>
                </a:lnTo>
                <a:lnTo>
                  <a:pt x="1461503" y="108331"/>
                </a:lnTo>
                <a:lnTo>
                  <a:pt x="1435773" y="79933"/>
                </a:lnTo>
                <a:lnTo>
                  <a:pt x="1435760" y="66725"/>
                </a:lnTo>
                <a:lnTo>
                  <a:pt x="1437132" y="60655"/>
                </a:lnTo>
                <a:lnTo>
                  <a:pt x="1461503" y="38214"/>
                </a:lnTo>
                <a:lnTo>
                  <a:pt x="1472895" y="38214"/>
                </a:lnTo>
                <a:lnTo>
                  <a:pt x="1498422" y="66725"/>
                </a:lnTo>
                <a:lnTo>
                  <a:pt x="1498422" y="5524"/>
                </a:lnTo>
                <a:lnTo>
                  <a:pt x="1497901" y="5295"/>
                </a:lnTo>
                <a:lnTo>
                  <a:pt x="1487881" y="2349"/>
                </a:lnTo>
                <a:lnTo>
                  <a:pt x="1477568" y="584"/>
                </a:lnTo>
                <a:lnTo>
                  <a:pt x="1466989" y="0"/>
                </a:lnTo>
                <a:lnTo>
                  <a:pt x="1456423" y="584"/>
                </a:lnTo>
                <a:lnTo>
                  <a:pt x="1415097" y="16192"/>
                </a:lnTo>
                <a:lnTo>
                  <a:pt x="1391805" y="47523"/>
                </a:lnTo>
                <a:lnTo>
                  <a:pt x="1387335" y="66725"/>
                </a:lnTo>
                <a:lnTo>
                  <a:pt x="1387335" y="79933"/>
                </a:lnTo>
                <a:lnTo>
                  <a:pt x="1401292" y="116395"/>
                </a:lnTo>
                <a:lnTo>
                  <a:pt x="1436090" y="141351"/>
                </a:lnTo>
                <a:lnTo>
                  <a:pt x="1466989" y="146646"/>
                </a:lnTo>
                <a:lnTo>
                  <a:pt x="1477568" y="146062"/>
                </a:lnTo>
                <a:lnTo>
                  <a:pt x="1518894" y="130454"/>
                </a:lnTo>
                <a:lnTo>
                  <a:pt x="1537614" y="108331"/>
                </a:lnTo>
                <a:lnTo>
                  <a:pt x="1539582" y="105117"/>
                </a:lnTo>
                <a:lnTo>
                  <a:pt x="1542186" y="99123"/>
                </a:lnTo>
                <a:lnTo>
                  <a:pt x="1545767" y="86410"/>
                </a:lnTo>
                <a:lnTo>
                  <a:pt x="1546656" y="79933"/>
                </a:lnTo>
                <a:lnTo>
                  <a:pt x="1546656" y="66725"/>
                </a:lnTo>
                <a:close/>
              </a:path>
              <a:path w="1719579" h="146685">
                <a:moveTo>
                  <a:pt x="1719237" y="143446"/>
                </a:moveTo>
                <a:lnTo>
                  <a:pt x="1708543" y="118999"/>
                </a:lnTo>
                <a:lnTo>
                  <a:pt x="1693659" y="84950"/>
                </a:lnTo>
                <a:lnTo>
                  <a:pt x="1678330" y="49885"/>
                </a:lnTo>
                <a:lnTo>
                  <a:pt x="1657921" y="3200"/>
                </a:lnTo>
                <a:lnTo>
                  <a:pt x="1647913" y="3200"/>
                </a:lnTo>
                <a:lnTo>
                  <a:pt x="1647913" y="84950"/>
                </a:lnTo>
                <a:lnTo>
                  <a:pt x="1620659" y="84950"/>
                </a:lnTo>
                <a:lnTo>
                  <a:pt x="1634286" y="49885"/>
                </a:lnTo>
                <a:lnTo>
                  <a:pt x="1647913" y="84950"/>
                </a:lnTo>
                <a:lnTo>
                  <a:pt x="1647913" y="3200"/>
                </a:lnTo>
                <a:lnTo>
                  <a:pt x="1611452" y="3200"/>
                </a:lnTo>
                <a:lnTo>
                  <a:pt x="1550136" y="143446"/>
                </a:lnTo>
                <a:lnTo>
                  <a:pt x="1598218" y="143446"/>
                </a:lnTo>
                <a:lnTo>
                  <a:pt x="1607642" y="118999"/>
                </a:lnTo>
                <a:lnTo>
                  <a:pt x="1660931" y="118999"/>
                </a:lnTo>
                <a:lnTo>
                  <a:pt x="1670354" y="143446"/>
                </a:lnTo>
                <a:lnTo>
                  <a:pt x="1719237" y="1434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10735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80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GRUNDAT</a:t>
            </a:r>
            <a:endParaRPr kumimoji="0" sz="1880" b="0" i="0" u="none" strike="noStrike" kern="0" cap="none" spc="10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3" name="Kuva 42" descr="Kuva, joka sisältää kohteen kuvakaappaus, muotoilu&#10;&#10;Tekoälyllä luotu sisältö voi olla virheellistä.">
            <a:extLst>
              <a:ext uri="{FF2B5EF4-FFF2-40B4-BE49-F238E27FC236}">
                <a16:creationId xmlns:a16="http://schemas.microsoft.com/office/drawing/2014/main" id="{115102F8-7DAA-4926-55EC-7D9CDECA4077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7" t="31111" r="10725" b="30277"/>
          <a:stretch>
            <a:fillRect/>
          </a:stretch>
        </p:blipFill>
        <p:spPr>
          <a:xfrm>
            <a:off x="284074" y="182766"/>
            <a:ext cx="2369612" cy="8275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6FD18-E6ED-19DD-ACBB-2655DFD7E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25F89CD7-090B-1A0A-1EF6-581E98430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4"/>
          <a:stretch>
            <a:fillRect/>
          </a:stretch>
        </p:blipFill>
        <p:spPr>
          <a:xfrm>
            <a:off x="0" y="0"/>
            <a:ext cx="12210533" cy="6858000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30876942-5491-0CCB-90CD-620270D4EC1B}"/>
              </a:ext>
            </a:extLst>
          </p:cNvPr>
          <p:cNvSpPr txBox="1"/>
          <p:nvPr/>
        </p:nvSpPr>
        <p:spPr>
          <a:xfrm>
            <a:off x="331283" y="5915624"/>
            <a:ext cx="9953002" cy="769441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alpha val="66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sv-FI" sz="2200" b="1" noProof="0" dirty="0">
                <a:solidFill>
                  <a:schemeClr val="bg1"/>
                </a:solidFill>
              </a:rPr>
              <a:t>5-åringarna </a:t>
            </a:r>
            <a:r>
              <a:rPr lang="sv-FI" sz="2200" b="1" noProof="0" dirty="0" err="1">
                <a:solidFill>
                  <a:schemeClr val="bg1"/>
                </a:solidFill>
              </a:rPr>
              <a:t>Delfina</a:t>
            </a:r>
            <a:r>
              <a:rPr lang="sv-FI" sz="2200" b="1" noProof="0" dirty="0">
                <a:solidFill>
                  <a:schemeClr val="bg1"/>
                </a:solidFill>
              </a:rPr>
              <a:t> och Abelanda från Angola har blivit goda vänner i daghemmet </a:t>
            </a:r>
            <a:r>
              <a:rPr lang="sv-FI" sz="2200" b="1" i="1" noProof="0" dirty="0">
                <a:solidFill>
                  <a:schemeClr val="bg1"/>
                </a:solidFill>
              </a:rPr>
              <a:t>Ett lyckligt barn</a:t>
            </a:r>
            <a:r>
              <a:rPr lang="sv-FI" sz="2200" b="1" noProof="0" dirty="0">
                <a:solidFill>
                  <a:schemeClr val="bg1"/>
                </a:solidFill>
              </a:rPr>
              <a:t>, som stöds av Finska Missionssällskapet.</a:t>
            </a:r>
          </a:p>
        </p:txBody>
      </p:sp>
      <p:pic>
        <p:nvPicPr>
          <p:cNvPr id="2" name="Kuva 1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D7641770-C84B-AC1E-D3A6-342DFA7E296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0284285" y="162300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1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869D73E-74A1-4149-2255-925522B953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63325" y="2932964"/>
            <a:ext cx="4211175" cy="3496299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400" dirty="0" err="1"/>
              <a:t>Vårt</a:t>
            </a:r>
            <a:r>
              <a:rPr lang="fi-FI" sz="2400" dirty="0"/>
              <a:t> </a:t>
            </a:r>
            <a:r>
              <a:rPr lang="fi-FI" sz="2400" dirty="0" err="1"/>
              <a:t>arbete</a:t>
            </a:r>
            <a:r>
              <a:rPr lang="fi-FI" sz="2400" dirty="0"/>
              <a:t> </a:t>
            </a:r>
            <a:r>
              <a:rPr lang="fi-FI" sz="2400" dirty="0" err="1"/>
              <a:t>runt</a:t>
            </a:r>
            <a:r>
              <a:rPr lang="fi-FI" sz="2400" dirty="0"/>
              <a:t> </a:t>
            </a:r>
            <a:r>
              <a:rPr lang="fi-FI" sz="2400" dirty="0" err="1"/>
              <a:t>om</a:t>
            </a:r>
            <a:r>
              <a:rPr lang="fi-FI" sz="2400" dirty="0"/>
              <a:t> i </a:t>
            </a:r>
            <a:r>
              <a:rPr lang="fi-FI" sz="2400" dirty="0" err="1"/>
              <a:t>världen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indelat</a:t>
            </a:r>
            <a:r>
              <a:rPr lang="fi-FI" sz="2400" dirty="0"/>
              <a:t> i </a:t>
            </a:r>
            <a:br>
              <a:rPr lang="fi-FI" sz="2400" dirty="0"/>
            </a:br>
            <a:r>
              <a:rPr lang="fi-FI" sz="2400" dirty="0" err="1"/>
              <a:t>sex</a:t>
            </a:r>
            <a:r>
              <a:rPr lang="fi-FI" sz="2400" dirty="0"/>
              <a:t> </a:t>
            </a:r>
            <a:r>
              <a:rPr lang="fi-FI" sz="2400" dirty="0" err="1"/>
              <a:t>korgar</a:t>
            </a:r>
            <a:r>
              <a:rPr lang="fi-FI" sz="2400" dirty="0"/>
              <a:t> </a:t>
            </a:r>
            <a:r>
              <a:rPr lang="fi-FI" sz="2400" dirty="0" err="1"/>
              <a:t>enligt</a:t>
            </a:r>
            <a:r>
              <a:rPr lang="fi-FI" sz="2400" dirty="0"/>
              <a:t> </a:t>
            </a:r>
            <a:r>
              <a:rPr lang="fi-FI" sz="2400" dirty="0" err="1"/>
              <a:t>tema</a:t>
            </a:r>
            <a:r>
              <a:rPr lang="fi-FI" sz="2400" dirty="0"/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400" dirty="0"/>
              <a:t>I </a:t>
            </a:r>
            <a:r>
              <a:rPr lang="fi-FI" sz="2400" dirty="0" err="1"/>
              <a:t>korgarna</a:t>
            </a:r>
            <a:r>
              <a:rPr lang="fi-FI" sz="2400" dirty="0"/>
              <a:t> </a:t>
            </a:r>
            <a:r>
              <a:rPr lang="fi-FI" sz="2400" dirty="0" err="1"/>
              <a:t>ingår</a:t>
            </a:r>
            <a:r>
              <a:rPr lang="fi-FI" sz="2400" dirty="0"/>
              <a:t> </a:t>
            </a:r>
            <a:r>
              <a:rPr lang="fi-FI" sz="2400" dirty="0" err="1"/>
              <a:t>även</a:t>
            </a:r>
            <a:r>
              <a:rPr lang="fi-FI" sz="2400" dirty="0"/>
              <a:t> </a:t>
            </a:r>
            <a:r>
              <a:rPr lang="fi-FI" sz="2400" dirty="0" err="1"/>
              <a:t>medarbetare</a:t>
            </a:r>
            <a:r>
              <a:rPr lang="fi-FI" sz="2400" dirty="0"/>
              <a:t> </a:t>
            </a:r>
            <a:r>
              <a:rPr lang="fi-FI" sz="2400" dirty="0" err="1"/>
              <a:t>och</a:t>
            </a:r>
            <a:r>
              <a:rPr lang="fi-FI" sz="2400" dirty="0"/>
              <a:t> </a:t>
            </a:r>
            <a:r>
              <a:rPr lang="fi-FI" sz="2400" dirty="0" err="1"/>
              <a:t>sakkunniga</a:t>
            </a:r>
            <a:r>
              <a:rPr lang="fi-FI" sz="2400" dirty="0"/>
              <a:t> i </a:t>
            </a:r>
            <a:r>
              <a:rPr lang="fi-FI" sz="2400" dirty="0" err="1"/>
              <a:t>såväl</a:t>
            </a:r>
            <a:r>
              <a:rPr lang="fi-FI" sz="2400" dirty="0"/>
              <a:t> </a:t>
            </a:r>
            <a:r>
              <a:rPr lang="fi-FI" sz="2400" dirty="0" err="1"/>
              <a:t>hemlandet</a:t>
            </a:r>
            <a:r>
              <a:rPr lang="fi-FI" sz="2400" dirty="0"/>
              <a:t> </a:t>
            </a:r>
            <a:r>
              <a:rPr lang="fi-FI" sz="2400" dirty="0" err="1"/>
              <a:t>som</a:t>
            </a:r>
            <a:r>
              <a:rPr lang="fi-FI" sz="2400" dirty="0"/>
              <a:t> </a:t>
            </a:r>
            <a:r>
              <a:rPr lang="fi-FI" sz="2400" dirty="0" err="1"/>
              <a:t>utomlands</a:t>
            </a:r>
            <a:r>
              <a:rPr lang="fi-FI" sz="2400" dirty="0"/>
              <a:t>. </a:t>
            </a:r>
          </a:p>
        </p:txBody>
      </p:sp>
      <p:pic>
        <p:nvPicPr>
          <p:cNvPr id="13" name="Kuva 12" descr="Kuva, joka sisältää kohteen musta, pimeys&#10;&#10;Kuvaus luotu automaattisesti">
            <a:extLst>
              <a:ext uri="{FF2B5EF4-FFF2-40B4-BE49-F238E27FC236}">
                <a16:creationId xmlns:a16="http://schemas.microsoft.com/office/drawing/2014/main" id="{9ADAC392-8DF8-C899-6C95-586D2D041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69" b="19175"/>
          <a:stretch/>
        </p:blipFill>
        <p:spPr>
          <a:xfrm>
            <a:off x="1791967" y="1325885"/>
            <a:ext cx="5808493" cy="5168577"/>
          </a:xfrm>
          <a:prstGeom prst="rect">
            <a:avLst/>
          </a:prstGeom>
        </p:spPr>
      </p:pic>
      <p:sp>
        <p:nvSpPr>
          <p:cNvPr id="14" name="Otsikko 1">
            <a:extLst>
              <a:ext uri="{FF2B5EF4-FFF2-40B4-BE49-F238E27FC236}">
                <a16:creationId xmlns:a16="http://schemas.microsoft.com/office/drawing/2014/main" id="{532BEF51-D174-272C-25AB-54F100FE7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896" y="179445"/>
            <a:ext cx="5065095" cy="1019948"/>
          </a:xfrm>
        </p:spPr>
        <p:txBody>
          <a:bodyPr>
            <a:normAutofit/>
          </a:bodyPr>
          <a:lstStyle/>
          <a:p>
            <a:r>
              <a:rPr lang="fi-FI" dirty="0" err="1">
                <a:solidFill>
                  <a:schemeClr val="tx1"/>
                </a:solidFill>
                <a:latin typeface="Arial"/>
                <a:cs typeface="Arial"/>
              </a:rPr>
              <a:t>Vad</a:t>
            </a:r>
            <a:r>
              <a:rPr lang="fi-FI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fi-FI" dirty="0" err="1">
                <a:solidFill>
                  <a:schemeClr val="tx1"/>
                </a:solidFill>
                <a:latin typeface="Arial"/>
                <a:cs typeface="Arial"/>
              </a:rPr>
              <a:t>är</a:t>
            </a:r>
            <a:r>
              <a:rPr lang="fi-FI" dirty="0">
                <a:solidFill>
                  <a:schemeClr val="tx1"/>
                </a:solidFill>
                <a:latin typeface="Arial"/>
                <a:cs typeface="Arial"/>
              </a:rPr>
              <a:t> en </a:t>
            </a:r>
            <a:r>
              <a:rPr lang="fi-FI" dirty="0" err="1">
                <a:solidFill>
                  <a:schemeClr val="tx1"/>
                </a:solidFill>
                <a:latin typeface="Arial"/>
                <a:cs typeface="Arial"/>
              </a:rPr>
              <a:t>temakorg</a:t>
            </a:r>
            <a:r>
              <a:rPr lang="fi-FI" dirty="0">
                <a:solidFill>
                  <a:schemeClr val="tx1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E1F3142B-8000-B12C-9E19-FD890A0CE85A}"/>
              </a:ext>
            </a:extLst>
          </p:cNvPr>
          <p:cNvSpPr txBox="1"/>
          <p:nvPr/>
        </p:nvSpPr>
        <p:spPr>
          <a:xfrm>
            <a:off x="2750077" y="4510913"/>
            <a:ext cx="1170611" cy="8925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b="1" dirty="0" err="1"/>
              <a:t>Projekt</a:t>
            </a:r>
            <a:endParaRPr lang="fi-FI" b="1" dirty="0"/>
          </a:p>
          <a:p>
            <a:pPr algn="ctr"/>
            <a:r>
              <a:rPr lang="fi-FI" sz="3200" b="1" dirty="0">
                <a:solidFill>
                  <a:srgbClr val="F53246"/>
                </a:solidFill>
              </a:rPr>
              <a:t>1</a:t>
            </a:r>
            <a:endParaRPr lang="fi-FI" sz="3200" b="1" dirty="0">
              <a:solidFill>
                <a:srgbClr val="F53246"/>
              </a:solidFill>
              <a:cs typeface="Arial"/>
            </a:endParaRPr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2107972F-0569-0E0B-96CA-EB1882997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4944" y="3140545"/>
            <a:ext cx="853514" cy="962939"/>
          </a:xfrm>
          <a:prstGeom prst="rect">
            <a:avLst/>
          </a:prstGeom>
        </p:spPr>
      </p:pic>
      <p:sp>
        <p:nvSpPr>
          <p:cNvPr id="17" name="Tekstiruutu 16">
            <a:extLst>
              <a:ext uri="{FF2B5EF4-FFF2-40B4-BE49-F238E27FC236}">
                <a16:creationId xmlns:a16="http://schemas.microsoft.com/office/drawing/2014/main" id="{E356B881-EB61-998B-329D-9CEA82A78F56}"/>
              </a:ext>
            </a:extLst>
          </p:cNvPr>
          <p:cNvSpPr txBox="1"/>
          <p:nvPr/>
        </p:nvSpPr>
        <p:spPr>
          <a:xfrm>
            <a:off x="5509978" y="4495944"/>
            <a:ext cx="1170611" cy="8925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b="1" dirty="0" err="1"/>
              <a:t>Projekt</a:t>
            </a:r>
            <a:endParaRPr lang="fi-FI" b="1" dirty="0"/>
          </a:p>
          <a:p>
            <a:pPr algn="ctr"/>
            <a:r>
              <a:rPr lang="fi-FI" sz="3200" b="1" dirty="0">
                <a:solidFill>
                  <a:srgbClr val="F53246"/>
                </a:solidFill>
              </a:rPr>
              <a:t>3</a:t>
            </a:r>
            <a:endParaRPr lang="fi-FI" sz="3200" b="1" dirty="0">
              <a:solidFill>
                <a:srgbClr val="F53246"/>
              </a:solidFill>
              <a:cs typeface="Arial"/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A0720E51-EFC8-F2B0-4B3F-C0CDB3253849}"/>
              </a:ext>
            </a:extLst>
          </p:cNvPr>
          <p:cNvSpPr txBox="1"/>
          <p:nvPr/>
        </p:nvSpPr>
        <p:spPr>
          <a:xfrm>
            <a:off x="2864929" y="5367404"/>
            <a:ext cx="3640351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sz="2000" dirty="0" err="1">
                <a:cs typeface="Arial"/>
              </a:rPr>
              <a:t>Temakorgen</a:t>
            </a:r>
            <a:r>
              <a:rPr lang="fi-FI" sz="2000" dirty="0">
                <a:cs typeface="Arial"/>
              </a:rPr>
              <a:t> </a:t>
            </a:r>
            <a:r>
              <a:rPr lang="fi-FI" sz="2000" dirty="0" err="1">
                <a:cs typeface="Arial"/>
              </a:rPr>
              <a:t>stöder</a:t>
            </a:r>
            <a:r>
              <a:rPr lang="fi-FI" sz="2000" dirty="0">
                <a:cs typeface="Arial"/>
              </a:rPr>
              <a:t> </a:t>
            </a:r>
            <a:br>
              <a:rPr lang="fi-FI" sz="2000" dirty="0">
                <a:cs typeface="Arial"/>
              </a:rPr>
            </a:br>
            <a:r>
              <a:rPr lang="fi-FI" sz="2000" dirty="0" err="1">
                <a:cs typeface="Arial"/>
              </a:rPr>
              <a:t>församlingens</a:t>
            </a:r>
            <a:r>
              <a:rPr lang="fi-FI" sz="2000" dirty="0">
                <a:cs typeface="Arial"/>
              </a:rPr>
              <a:t> </a:t>
            </a:r>
            <a:r>
              <a:rPr lang="fi-FI" sz="2000" dirty="0" err="1">
                <a:cs typeface="Arial"/>
              </a:rPr>
              <a:t>missionsarbete</a:t>
            </a:r>
            <a:endParaRPr lang="fi-FI" sz="2000" dirty="0">
              <a:cs typeface="Arial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F5552098-60F5-77AA-500D-ADF9EAAC1DFD}"/>
              </a:ext>
            </a:extLst>
          </p:cNvPr>
          <p:cNvSpPr txBox="1"/>
          <p:nvPr/>
        </p:nvSpPr>
        <p:spPr>
          <a:xfrm>
            <a:off x="4106732" y="4498457"/>
            <a:ext cx="1170611" cy="8925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b="1" dirty="0" err="1"/>
              <a:t>Projekt</a:t>
            </a:r>
            <a:endParaRPr lang="fi-FI" b="1" dirty="0"/>
          </a:p>
          <a:p>
            <a:pPr algn="ctr"/>
            <a:r>
              <a:rPr lang="fi-FI" sz="3200" b="1" dirty="0">
                <a:solidFill>
                  <a:srgbClr val="F53246"/>
                </a:solidFill>
              </a:rPr>
              <a:t>2</a:t>
            </a:r>
            <a:endParaRPr lang="fi-FI" sz="3200" b="1" dirty="0">
              <a:solidFill>
                <a:srgbClr val="F53246"/>
              </a:solidFill>
              <a:cs typeface="Arial"/>
            </a:endParaRPr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13F1A81E-E96B-E00C-5ADF-6332EF026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5864" y="3169311"/>
            <a:ext cx="774924" cy="795471"/>
          </a:xfrm>
          <a:prstGeom prst="rect">
            <a:avLst/>
          </a:prstGeom>
        </p:spPr>
      </p:pic>
      <p:sp>
        <p:nvSpPr>
          <p:cNvPr id="22" name="Tekstiruutu 21">
            <a:extLst>
              <a:ext uri="{FF2B5EF4-FFF2-40B4-BE49-F238E27FC236}">
                <a16:creationId xmlns:a16="http://schemas.microsoft.com/office/drawing/2014/main" id="{2F3CBC7F-E250-B28A-C949-8B13682C8985}"/>
              </a:ext>
            </a:extLst>
          </p:cNvPr>
          <p:cNvSpPr txBox="1"/>
          <p:nvPr/>
        </p:nvSpPr>
        <p:spPr>
          <a:xfrm>
            <a:off x="2844418" y="3913185"/>
            <a:ext cx="1007327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fi-FI" sz="1200" dirty="0" err="1"/>
              <a:t>Sakkunniga</a:t>
            </a:r>
            <a:r>
              <a:rPr lang="fi-FI" sz="1200" dirty="0"/>
              <a:t> </a:t>
            </a:r>
          </a:p>
          <a:p>
            <a:pPr algn="ctr"/>
            <a:r>
              <a:rPr lang="fi-FI" sz="1200" dirty="0"/>
              <a:t>i Finland</a:t>
            </a:r>
            <a:endParaRPr lang="fi-FI" sz="1200" dirty="0">
              <a:cs typeface="Arial"/>
            </a:endParaRP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D626B7DD-5F8D-5FD0-50AF-B9A853A3F717}"/>
              </a:ext>
            </a:extLst>
          </p:cNvPr>
          <p:cNvSpPr txBox="1"/>
          <p:nvPr/>
        </p:nvSpPr>
        <p:spPr>
          <a:xfrm>
            <a:off x="3816188" y="4100845"/>
            <a:ext cx="1745979" cy="2333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ts val="1100"/>
              </a:lnSpc>
            </a:pPr>
            <a:r>
              <a:rPr lang="fi-FI" sz="1200" dirty="0" err="1"/>
              <a:t>Missionärer</a:t>
            </a:r>
            <a:endParaRPr lang="fi-FI" sz="1200" dirty="0"/>
          </a:p>
        </p:txBody>
      </p:sp>
      <p:pic>
        <p:nvPicPr>
          <p:cNvPr id="26" name="Kuva 25">
            <a:extLst>
              <a:ext uri="{FF2B5EF4-FFF2-40B4-BE49-F238E27FC236}">
                <a16:creationId xmlns:a16="http://schemas.microsoft.com/office/drawing/2014/main" id="{4095292F-8B12-2E3F-24B3-6617D047EC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2700" y="3109547"/>
            <a:ext cx="568820" cy="818250"/>
          </a:xfrm>
          <a:prstGeom prst="rect">
            <a:avLst/>
          </a:prstGeom>
        </p:spPr>
      </p:pic>
      <p:sp>
        <p:nvSpPr>
          <p:cNvPr id="29" name="Tekstiruutu 28">
            <a:extLst>
              <a:ext uri="{FF2B5EF4-FFF2-40B4-BE49-F238E27FC236}">
                <a16:creationId xmlns:a16="http://schemas.microsoft.com/office/drawing/2014/main" id="{3DD1CC77-CAD6-D2D4-5AAA-242B3CEA11BC}"/>
              </a:ext>
            </a:extLst>
          </p:cNvPr>
          <p:cNvSpPr txBox="1"/>
          <p:nvPr/>
        </p:nvSpPr>
        <p:spPr>
          <a:xfrm>
            <a:off x="5377438" y="3937055"/>
            <a:ext cx="1490844" cy="5155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ts val="1100"/>
              </a:lnSpc>
            </a:pPr>
            <a:r>
              <a:rPr lang="fi-FI" sz="1200" dirty="0" err="1"/>
              <a:t>Pastor</a:t>
            </a:r>
            <a:r>
              <a:rPr lang="fi-FI" sz="1200" dirty="0"/>
              <a:t>, </a:t>
            </a:r>
            <a:r>
              <a:rPr lang="fi-FI" sz="1200" dirty="0" err="1"/>
              <a:t>diakon</a:t>
            </a:r>
            <a:r>
              <a:rPr lang="fi-FI" sz="1200" dirty="0"/>
              <a:t> </a:t>
            </a:r>
            <a:br>
              <a:rPr lang="fi-FI" sz="1200" dirty="0"/>
            </a:br>
            <a:r>
              <a:rPr lang="fi-FI" sz="1200" dirty="0" err="1"/>
              <a:t>eller</a:t>
            </a:r>
            <a:r>
              <a:rPr lang="fi-FI" sz="1200" dirty="0"/>
              <a:t> annan </a:t>
            </a:r>
            <a:r>
              <a:rPr lang="fi-FI" sz="1200" dirty="0" err="1"/>
              <a:t>lokal</a:t>
            </a:r>
            <a:r>
              <a:rPr lang="fi-FI" sz="1200" dirty="0"/>
              <a:t> </a:t>
            </a:r>
            <a:r>
              <a:rPr lang="fi-FI" sz="1200" dirty="0" err="1"/>
              <a:t>medarbetare</a:t>
            </a:r>
            <a:endParaRPr lang="fi-FI" sz="1200" dirty="0">
              <a:cs typeface="Arial"/>
            </a:endParaRPr>
          </a:p>
        </p:txBody>
      </p:sp>
      <p:pic>
        <p:nvPicPr>
          <p:cNvPr id="33" name="Kuva 32" descr="Kuva, joka sisältää kohteen symboli, kuvakaappaus, ympyrä, Grafiikka&#10;&#10;Kuvaus luotu automaattisesti">
            <a:extLst>
              <a:ext uri="{FF2B5EF4-FFF2-40B4-BE49-F238E27FC236}">
                <a16:creationId xmlns:a16="http://schemas.microsoft.com/office/drawing/2014/main" id="{F054D436-BE0E-EA0B-B67D-AA296F85DCB7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104" y="428737"/>
            <a:ext cx="1409262" cy="122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552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6F043-CE7E-967A-2AF7-856E4311B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A7728C09-EBBC-E1C3-014A-333051F045EA}"/>
              </a:ext>
            </a:extLst>
          </p:cNvPr>
          <p:cNvSpPr/>
          <p:nvPr/>
        </p:nvSpPr>
        <p:spPr>
          <a:xfrm>
            <a:off x="1965960" y="932157"/>
            <a:ext cx="8415735" cy="57834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1" name="Kuva 10" descr="Kuva, joka sisältää kohteen musta, pimeys&#10;&#10;Tekoälyn generoima sisältö voi olla virheellistä.">
            <a:extLst>
              <a:ext uri="{FF2B5EF4-FFF2-40B4-BE49-F238E27FC236}">
                <a16:creationId xmlns:a16="http://schemas.microsoft.com/office/drawing/2014/main" id="{FD04F44C-9691-3CA5-5EB9-C66A6BF21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370" y="3899490"/>
            <a:ext cx="1928437" cy="2077613"/>
          </a:xfrm>
          <a:prstGeom prst="rect">
            <a:avLst/>
          </a:prstGeom>
        </p:spPr>
      </p:pic>
      <p:pic>
        <p:nvPicPr>
          <p:cNvPr id="17" name="Kuva 16" descr="Kuva, joka sisältää kohteen musta, pimeys&#10;&#10;Tekoälyn generoima sisältö voi olla virheellistä.">
            <a:extLst>
              <a:ext uri="{FF2B5EF4-FFF2-40B4-BE49-F238E27FC236}">
                <a16:creationId xmlns:a16="http://schemas.microsoft.com/office/drawing/2014/main" id="{D7B472A7-3FD4-E449-1AB6-86E281519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41" y="3899490"/>
            <a:ext cx="1928437" cy="2077613"/>
          </a:xfrm>
          <a:prstGeom prst="rect">
            <a:avLst/>
          </a:prstGeom>
        </p:spPr>
      </p:pic>
      <p:pic>
        <p:nvPicPr>
          <p:cNvPr id="19" name="Kuva 18" descr="Kuva, joka sisältää kohteen musta, pimeys&#10;&#10;Tekoälyn generoima sisältö voi olla virheellistä.">
            <a:extLst>
              <a:ext uri="{FF2B5EF4-FFF2-40B4-BE49-F238E27FC236}">
                <a16:creationId xmlns:a16="http://schemas.microsoft.com/office/drawing/2014/main" id="{0089D66D-9BEE-7FCE-7A95-BD95F52203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829" y="1129285"/>
            <a:ext cx="1928437" cy="2077613"/>
          </a:xfrm>
          <a:prstGeom prst="rect">
            <a:avLst/>
          </a:prstGeom>
        </p:spPr>
      </p:pic>
      <p:pic>
        <p:nvPicPr>
          <p:cNvPr id="22" name="Kuva 21" descr="Kuva, joka sisältää kohteen musta, pimeys&#10;&#10;Tekoälyn generoima sisältö voi olla virheellistä.">
            <a:extLst>
              <a:ext uri="{FF2B5EF4-FFF2-40B4-BE49-F238E27FC236}">
                <a16:creationId xmlns:a16="http://schemas.microsoft.com/office/drawing/2014/main" id="{D5DAC5E6-EA01-64A4-ECC8-4837949E68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57" y="1129285"/>
            <a:ext cx="1928437" cy="2077613"/>
          </a:xfrm>
          <a:prstGeom prst="rect">
            <a:avLst/>
          </a:prstGeom>
        </p:spPr>
      </p:pic>
      <p:pic>
        <p:nvPicPr>
          <p:cNvPr id="27" name="Kuva 26" descr="Kuva, joka sisältää kohteen musta, pimeys&#10;&#10;Tekoälyn generoima sisältö voi olla virheellistä.">
            <a:extLst>
              <a:ext uri="{FF2B5EF4-FFF2-40B4-BE49-F238E27FC236}">
                <a16:creationId xmlns:a16="http://schemas.microsoft.com/office/drawing/2014/main" id="{B8B7EBA2-BD1D-545F-564B-2393459BD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94" t="57223" r="24306" b="4734"/>
          <a:stretch/>
        </p:blipFill>
        <p:spPr>
          <a:xfrm>
            <a:off x="8564666" y="5088367"/>
            <a:ext cx="927591" cy="79037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8B282ACB-F95C-A4DA-24A3-503D79A42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601" y="11262"/>
            <a:ext cx="8741230" cy="869636"/>
          </a:xfrm>
        </p:spPr>
        <p:txBody>
          <a:bodyPr/>
          <a:lstStyle/>
          <a:p>
            <a:pPr algn="ctr"/>
            <a:r>
              <a:rPr lang="fi-FI" dirty="0" err="1">
                <a:solidFill>
                  <a:schemeClr val="tx1"/>
                </a:solidFill>
                <a:latin typeface="Arial"/>
                <a:cs typeface="Arial"/>
              </a:rPr>
              <a:t>Temakorgar</a:t>
            </a:r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BBE87C3B-3C9F-F4D2-2C89-0F1566FB81D2}"/>
              </a:ext>
            </a:extLst>
          </p:cNvPr>
          <p:cNvSpPr/>
          <p:nvPr/>
        </p:nvSpPr>
        <p:spPr>
          <a:xfrm>
            <a:off x="8108956" y="4726488"/>
            <a:ext cx="1750104" cy="240383"/>
          </a:xfrm>
          <a:prstGeom prst="rect">
            <a:avLst/>
          </a:prstGeom>
          <a:solidFill>
            <a:srgbClr val="1179A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Suorakulmio 29">
            <a:extLst>
              <a:ext uri="{FF2B5EF4-FFF2-40B4-BE49-F238E27FC236}">
                <a16:creationId xmlns:a16="http://schemas.microsoft.com/office/drawing/2014/main" id="{1871A68E-93F5-F8DF-CBB1-5E5CB458ABD3}"/>
              </a:ext>
            </a:extLst>
          </p:cNvPr>
          <p:cNvSpPr/>
          <p:nvPr/>
        </p:nvSpPr>
        <p:spPr>
          <a:xfrm>
            <a:off x="5235569" y="1963166"/>
            <a:ext cx="1752509" cy="238125"/>
          </a:xfrm>
          <a:prstGeom prst="rect">
            <a:avLst/>
          </a:prstGeom>
          <a:solidFill>
            <a:srgbClr val="90397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Suorakulmio 30">
            <a:extLst>
              <a:ext uri="{FF2B5EF4-FFF2-40B4-BE49-F238E27FC236}">
                <a16:creationId xmlns:a16="http://schemas.microsoft.com/office/drawing/2014/main" id="{673C8600-081B-8CF6-7AF9-4131336B43A6}"/>
              </a:ext>
            </a:extLst>
          </p:cNvPr>
          <p:cNvSpPr/>
          <p:nvPr/>
        </p:nvSpPr>
        <p:spPr>
          <a:xfrm>
            <a:off x="2349494" y="4728746"/>
            <a:ext cx="1752509" cy="238125"/>
          </a:xfrm>
          <a:prstGeom prst="rect">
            <a:avLst/>
          </a:prstGeom>
          <a:solidFill>
            <a:srgbClr val="F3DE0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Suorakulmio 31">
            <a:extLst>
              <a:ext uri="{FF2B5EF4-FFF2-40B4-BE49-F238E27FC236}">
                <a16:creationId xmlns:a16="http://schemas.microsoft.com/office/drawing/2014/main" id="{BA2D8FD9-AE90-0310-F470-F9CC17038BA9}"/>
              </a:ext>
            </a:extLst>
          </p:cNvPr>
          <p:cNvSpPr/>
          <p:nvPr/>
        </p:nvSpPr>
        <p:spPr>
          <a:xfrm>
            <a:off x="8095792" y="1971675"/>
            <a:ext cx="1752509" cy="238125"/>
          </a:xfrm>
          <a:prstGeom prst="rect">
            <a:avLst/>
          </a:prstGeom>
          <a:solidFill>
            <a:srgbClr val="93CB8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3" name="Suorakulmio 32">
            <a:extLst>
              <a:ext uri="{FF2B5EF4-FFF2-40B4-BE49-F238E27FC236}">
                <a16:creationId xmlns:a16="http://schemas.microsoft.com/office/drawing/2014/main" id="{D63F101F-5FD6-8B78-EDB6-373995D568E2}"/>
              </a:ext>
            </a:extLst>
          </p:cNvPr>
          <p:cNvSpPr/>
          <p:nvPr/>
        </p:nvSpPr>
        <p:spPr>
          <a:xfrm>
            <a:off x="5228962" y="4728746"/>
            <a:ext cx="1752509" cy="23812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4" name="Suorakulmio 33">
            <a:extLst>
              <a:ext uri="{FF2B5EF4-FFF2-40B4-BE49-F238E27FC236}">
                <a16:creationId xmlns:a16="http://schemas.microsoft.com/office/drawing/2014/main" id="{BDC46893-BEED-7F86-C8D3-D2F43CBCBC5F}"/>
              </a:ext>
            </a:extLst>
          </p:cNvPr>
          <p:cNvSpPr/>
          <p:nvPr/>
        </p:nvSpPr>
        <p:spPr>
          <a:xfrm>
            <a:off x="2351908" y="1971675"/>
            <a:ext cx="1750095" cy="2296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" name="Kuva 2" descr="Kuva, joka sisältää kohteen musta, pimeys&#10;&#10;Tekoälyn generoima sisältö voi olla virheellistä.">
            <a:extLst>
              <a:ext uri="{FF2B5EF4-FFF2-40B4-BE49-F238E27FC236}">
                <a16:creationId xmlns:a16="http://schemas.microsoft.com/office/drawing/2014/main" id="{E14B0B23-7BB5-B3B7-5BB0-CA4D3F7ED6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891" y="1129285"/>
            <a:ext cx="1928437" cy="2077613"/>
          </a:xfrm>
          <a:prstGeom prst="rect">
            <a:avLst/>
          </a:prstGeom>
        </p:spPr>
      </p:pic>
      <p:pic>
        <p:nvPicPr>
          <p:cNvPr id="6" name="Kuva 5" descr="Kuva, joka sisältää kohteen musta, pimeys&#10;&#10;Tekoälyn generoima sisältö voi olla virheellistä.">
            <a:extLst>
              <a:ext uri="{FF2B5EF4-FFF2-40B4-BE49-F238E27FC236}">
                <a16:creationId xmlns:a16="http://schemas.microsoft.com/office/drawing/2014/main" id="{DCB8F004-A1FD-E685-AABF-CDB25A0E8A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552" y="3899490"/>
            <a:ext cx="1928437" cy="2077613"/>
          </a:xfrm>
          <a:prstGeom prst="rect">
            <a:avLst/>
          </a:prstGeom>
        </p:spPr>
      </p:pic>
      <p:sp>
        <p:nvSpPr>
          <p:cNvPr id="8" name="Tekstiruutu 13">
            <a:extLst>
              <a:ext uri="{FF2B5EF4-FFF2-40B4-BE49-F238E27FC236}">
                <a16:creationId xmlns:a16="http://schemas.microsoft.com/office/drawing/2014/main" id="{0EF3C567-4692-26FE-41F2-DCCDBD2AD4F0}"/>
              </a:ext>
            </a:extLst>
          </p:cNvPr>
          <p:cNvSpPr txBox="1"/>
          <p:nvPr/>
        </p:nvSpPr>
        <p:spPr>
          <a:xfrm>
            <a:off x="2350722" y="3281837"/>
            <a:ext cx="1928680" cy="5847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600" b="1" dirty="0" err="1"/>
              <a:t>Kyrkors</a:t>
            </a:r>
            <a:r>
              <a:rPr lang="fi-FI" sz="1600" b="1" dirty="0"/>
              <a:t> </a:t>
            </a:r>
            <a:r>
              <a:rPr lang="fi-FI" sz="1600" b="1" dirty="0" err="1"/>
              <a:t>arbete</a:t>
            </a:r>
            <a:r>
              <a:rPr lang="fi-FI" sz="1600" b="1" dirty="0"/>
              <a:t> </a:t>
            </a:r>
            <a:r>
              <a:rPr lang="fi-FI" sz="1600" b="1" dirty="0" err="1"/>
              <a:t>och</a:t>
            </a:r>
            <a:r>
              <a:rPr lang="fi-FI" sz="1600" b="1" dirty="0"/>
              <a:t> </a:t>
            </a:r>
            <a:r>
              <a:rPr lang="fi-FI" sz="1600" b="1" dirty="0" err="1"/>
              <a:t>tillväxt</a:t>
            </a:r>
            <a:endParaRPr lang="fi-FI" sz="1600" b="1" dirty="0"/>
          </a:p>
        </p:txBody>
      </p:sp>
      <p:sp>
        <p:nvSpPr>
          <p:cNvPr id="10" name="Tekstiruutu 15">
            <a:extLst>
              <a:ext uri="{FF2B5EF4-FFF2-40B4-BE49-F238E27FC236}">
                <a16:creationId xmlns:a16="http://schemas.microsoft.com/office/drawing/2014/main" id="{94F78887-FADF-DB5B-43AC-1382B4BD6BFE}"/>
              </a:ext>
            </a:extLst>
          </p:cNvPr>
          <p:cNvSpPr txBox="1"/>
          <p:nvPr/>
        </p:nvSpPr>
        <p:spPr>
          <a:xfrm>
            <a:off x="4892957" y="3292132"/>
            <a:ext cx="2435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600" b="1" err="1"/>
              <a:t>Teologisk</a:t>
            </a:r>
            <a:r>
              <a:rPr lang="fi-FI" sz="1600" b="1"/>
              <a:t> </a:t>
            </a:r>
            <a:r>
              <a:rPr lang="fi-FI" sz="1600" b="1" err="1"/>
              <a:t>utbildning</a:t>
            </a:r>
            <a:r>
              <a:rPr lang="fi-FI" sz="1600" b="1"/>
              <a:t> </a:t>
            </a:r>
            <a:r>
              <a:rPr lang="fi-FI" sz="1600" b="1" err="1"/>
              <a:t>och</a:t>
            </a:r>
            <a:r>
              <a:rPr lang="fi-FI" sz="1600" b="1"/>
              <a:t> </a:t>
            </a:r>
            <a:r>
              <a:rPr lang="fi-FI" sz="1600" b="1" err="1"/>
              <a:t>ledarskap</a:t>
            </a:r>
            <a:endParaRPr lang="fi-FI" sz="1600" b="1"/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2D090C6B-C19A-5A7F-4434-AB1E25E074A8}"/>
              </a:ext>
            </a:extLst>
          </p:cNvPr>
          <p:cNvSpPr txBox="1"/>
          <p:nvPr/>
        </p:nvSpPr>
        <p:spPr>
          <a:xfrm>
            <a:off x="7838387" y="3277997"/>
            <a:ext cx="24359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600" b="1"/>
              <a:t>Diakoni </a:t>
            </a:r>
            <a:r>
              <a:rPr lang="fi-FI" sz="1600" b="1" err="1"/>
              <a:t>och</a:t>
            </a:r>
            <a:r>
              <a:rPr lang="fi-FI" sz="1600" b="1"/>
              <a:t> </a:t>
            </a:r>
            <a:r>
              <a:rPr lang="fi-FI" sz="1600" b="1" err="1"/>
              <a:t>välmående</a:t>
            </a:r>
            <a:r>
              <a:rPr lang="fi-FI" sz="1600" b="1"/>
              <a:t> </a:t>
            </a:r>
            <a:r>
              <a:rPr lang="fi-FI" sz="1600" b="1" err="1"/>
              <a:t>familjer</a:t>
            </a:r>
            <a:endParaRPr lang="fi-FI" sz="1600" b="1"/>
          </a:p>
        </p:txBody>
      </p:sp>
      <p:sp>
        <p:nvSpPr>
          <p:cNvPr id="24" name="Tekstiruutu 21">
            <a:extLst>
              <a:ext uri="{FF2B5EF4-FFF2-40B4-BE49-F238E27FC236}">
                <a16:creationId xmlns:a16="http://schemas.microsoft.com/office/drawing/2014/main" id="{7CE880AE-575A-CD83-A76C-7F32C7F5EFA3}"/>
              </a:ext>
            </a:extLst>
          </p:cNvPr>
          <p:cNvSpPr txBox="1"/>
          <p:nvPr/>
        </p:nvSpPr>
        <p:spPr>
          <a:xfrm>
            <a:off x="2407801" y="6047754"/>
            <a:ext cx="17391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600" b="1" err="1"/>
              <a:t>Barn</a:t>
            </a:r>
            <a:r>
              <a:rPr lang="fi-FI" sz="1600" b="1"/>
              <a:t> </a:t>
            </a:r>
            <a:r>
              <a:rPr lang="fi-FI" sz="1600" b="1" err="1"/>
              <a:t>och</a:t>
            </a:r>
            <a:r>
              <a:rPr lang="fi-FI" sz="1600" b="1"/>
              <a:t> </a:t>
            </a:r>
            <a:r>
              <a:rPr lang="fi-FI" sz="1600" b="1" err="1"/>
              <a:t>ungdomar</a:t>
            </a:r>
            <a:endParaRPr lang="fi-FI" sz="1600" b="1"/>
          </a:p>
        </p:txBody>
      </p:sp>
      <p:sp>
        <p:nvSpPr>
          <p:cNvPr id="26" name="Tekstiruutu 21">
            <a:extLst>
              <a:ext uri="{FF2B5EF4-FFF2-40B4-BE49-F238E27FC236}">
                <a16:creationId xmlns:a16="http://schemas.microsoft.com/office/drawing/2014/main" id="{D17AE74F-983C-4B00-132C-DAC89C198A9F}"/>
              </a:ext>
            </a:extLst>
          </p:cNvPr>
          <p:cNvSpPr txBox="1"/>
          <p:nvPr/>
        </p:nvSpPr>
        <p:spPr>
          <a:xfrm>
            <a:off x="5146865" y="6037457"/>
            <a:ext cx="19933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600" b="1" dirty="0" err="1"/>
              <a:t>Kriser</a:t>
            </a:r>
            <a:r>
              <a:rPr lang="fi-FI" sz="1600" b="1" dirty="0"/>
              <a:t> </a:t>
            </a:r>
            <a:r>
              <a:rPr lang="fi-FI" sz="1600" b="1" dirty="0" err="1"/>
              <a:t>och</a:t>
            </a:r>
            <a:r>
              <a:rPr lang="fi-FI" sz="1600" b="1" dirty="0"/>
              <a:t> </a:t>
            </a:r>
            <a:r>
              <a:rPr lang="fi-FI" sz="1600" b="1" dirty="0" err="1"/>
              <a:t>katastrofer</a:t>
            </a:r>
            <a:endParaRPr lang="fi-FI" sz="1600" b="1" dirty="0"/>
          </a:p>
        </p:txBody>
      </p:sp>
      <p:sp>
        <p:nvSpPr>
          <p:cNvPr id="35" name="Tekstiruutu 34">
            <a:extLst>
              <a:ext uri="{FF2B5EF4-FFF2-40B4-BE49-F238E27FC236}">
                <a16:creationId xmlns:a16="http://schemas.microsoft.com/office/drawing/2014/main" id="{B2BDE02E-C7A8-3E80-1A37-18129C8AF20F}"/>
              </a:ext>
            </a:extLst>
          </p:cNvPr>
          <p:cNvSpPr txBox="1"/>
          <p:nvPr/>
        </p:nvSpPr>
        <p:spPr>
          <a:xfrm>
            <a:off x="7771305" y="6068349"/>
            <a:ext cx="26103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1600" b="1" i="0" u="none" strike="noStrike" dirty="0">
                <a:effectLst/>
                <a:latin typeface="Arial" panose="020B0604020202020204" pitchFamily="34" charset="0"/>
              </a:rPr>
              <a:t>Allmänt stöd där behovet är störst</a:t>
            </a:r>
            <a:endParaRPr lang="fi-FI" sz="1600" b="1" dirty="0"/>
          </a:p>
        </p:txBody>
      </p:sp>
      <p:pic>
        <p:nvPicPr>
          <p:cNvPr id="9" name="Kuva 8" descr="Kuva, joka sisältää kohteen symboli, kuvakaappaus, ympyrä, Grafiikka&#10;&#10;Kuvaus luotu automaattisesti">
            <a:extLst>
              <a:ext uri="{FF2B5EF4-FFF2-40B4-BE49-F238E27FC236}">
                <a16:creationId xmlns:a16="http://schemas.microsoft.com/office/drawing/2014/main" id="{BDA609B8-5C83-083C-7C71-D49058F5D49C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909" y="5283200"/>
            <a:ext cx="1409262" cy="122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77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Kuva, joka sisältää kohteen vaate, henkilö, Ihmisen kasvot, konsertti&#10;&#10;Tekoälyllä luotu sisältö voi olla virheellistä.">
            <a:extLst>
              <a:ext uri="{FF2B5EF4-FFF2-40B4-BE49-F238E27FC236}">
                <a16:creationId xmlns:a16="http://schemas.microsoft.com/office/drawing/2014/main" id="{FB974C0C-4406-7047-1567-BBA6FBE1C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35" r="3143" b="2851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CAA695B7-FAE1-00C1-59BF-A589FF5CE39A}"/>
              </a:ext>
            </a:extLst>
          </p:cNvPr>
          <p:cNvSpPr txBox="1">
            <a:spLocks/>
          </p:cNvSpPr>
          <p:nvPr/>
        </p:nvSpPr>
        <p:spPr>
          <a:xfrm>
            <a:off x="2206282" y="1277371"/>
            <a:ext cx="3101282" cy="1866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i-FI" sz="44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fi-FI" sz="1660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D96DC06-F205-5D52-41CC-370B2084A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938" y="1837958"/>
            <a:ext cx="8466538" cy="1970560"/>
          </a:xfrm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noAutofit/>
          </a:bodyPr>
          <a:lstStyle/>
          <a:p>
            <a:pPr algn="ctr"/>
            <a:r>
              <a:rPr lang="fi-FI" sz="5600" dirty="0" err="1">
                <a:solidFill>
                  <a:schemeClr val="bg1"/>
                </a:solidFill>
              </a:rPr>
              <a:t>Missionssällskapets</a:t>
            </a:r>
            <a:r>
              <a:rPr lang="fi-FI" sz="5600" dirty="0">
                <a:solidFill>
                  <a:schemeClr val="bg1"/>
                </a:solidFill>
              </a:rPr>
              <a:t> </a:t>
            </a:r>
            <a:r>
              <a:rPr lang="fi-FI" sz="5600" dirty="0" err="1">
                <a:solidFill>
                  <a:schemeClr val="bg1"/>
                </a:solidFill>
              </a:rPr>
              <a:t>arbete</a:t>
            </a:r>
            <a:r>
              <a:rPr lang="fi-FI" sz="5600" dirty="0">
                <a:solidFill>
                  <a:schemeClr val="bg1"/>
                </a:solidFill>
              </a:rPr>
              <a:t> </a:t>
            </a:r>
            <a:r>
              <a:rPr lang="fi-FI" sz="5600" dirty="0" err="1">
                <a:solidFill>
                  <a:schemeClr val="bg1"/>
                </a:solidFill>
              </a:rPr>
              <a:t>runt</a:t>
            </a:r>
            <a:r>
              <a:rPr lang="fi-FI" sz="5600" dirty="0">
                <a:solidFill>
                  <a:schemeClr val="bg1"/>
                </a:solidFill>
              </a:rPr>
              <a:t> </a:t>
            </a:r>
            <a:r>
              <a:rPr lang="fi-FI" sz="5600" dirty="0" err="1">
                <a:solidFill>
                  <a:schemeClr val="bg1"/>
                </a:solidFill>
              </a:rPr>
              <a:t>om</a:t>
            </a:r>
            <a:r>
              <a:rPr lang="fi-FI" sz="5600" dirty="0">
                <a:solidFill>
                  <a:schemeClr val="bg1"/>
                </a:solidFill>
              </a:rPr>
              <a:t> i </a:t>
            </a:r>
            <a:r>
              <a:rPr lang="fi-FI" sz="5600" dirty="0" err="1">
                <a:solidFill>
                  <a:schemeClr val="bg1"/>
                </a:solidFill>
              </a:rPr>
              <a:t>världen</a:t>
            </a:r>
            <a:endParaRPr lang="fi-FI" sz="5600" dirty="0">
              <a:solidFill>
                <a:schemeClr val="bg1"/>
              </a:solidFill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346CE842-5588-DADC-6E44-E41D91DDFB5A}"/>
              </a:ext>
            </a:extLst>
          </p:cNvPr>
          <p:cNvSpPr txBox="1">
            <a:spLocks/>
          </p:cNvSpPr>
          <p:nvPr/>
        </p:nvSpPr>
        <p:spPr>
          <a:xfrm>
            <a:off x="2337402" y="3936578"/>
            <a:ext cx="5484573" cy="1112869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fi-FI" sz="2800" b="1" dirty="0"/>
              <a:t>Vi </a:t>
            </a:r>
            <a:r>
              <a:rPr lang="fi-FI" sz="2800" b="1" dirty="0" err="1"/>
              <a:t>kanaliserar</a:t>
            </a:r>
            <a:r>
              <a:rPr lang="fi-FI" sz="2800" b="1" dirty="0"/>
              <a:t> </a:t>
            </a:r>
            <a:r>
              <a:rPr lang="fi-FI" sz="2800" b="1" dirty="0" err="1"/>
              <a:t>stödet</a:t>
            </a:r>
            <a:r>
              <a:rPr lang="fi-FI" sz="2800" b="1" dirty="0"/>
              <a:t> </a:t>
            </a:r>
            <a:r>
              <a:rPr lang="fi-FI" sz="2800" b="1" dirty="0" err="1"/>
              <a:t>dit</a:t>
            </a:r>
            <a:r>
              <a:rPr lang="fi-FI" sz="2800" b="1" dirty="0"/>
              <a:t> </a:t>
            </a:r>
            <a:br>
              <a:rPr lang="fi-FI" sz="2800" b="1" dirty="0"/>
            </a:br>
            <a:r>
              <a:rPr lang="fi-FI" sz="2800" b="1" dirty="0" err="1"/>
              <a:t>där</a:t>
            </a:r>
            <a:r>
              <a:rPr lang="fi-FI" sz="2800" b="1" dirty="0"/>
              <a:t> </a:t>
            </a:r>
            <a:r>
              <a:rPr lang="fi-FI" sz="2800" b="1" dirty="0" err="1"/>
              <a:t>det</a:t>
            </a:r>
            <a:r>
              <a:rPr lang="fi-FI" sz="2800" b="1" dirty="0"/>
              <a:t> </a:t>
            </a:r>
            <a:r>
              <a:rPr lang="fi-FI" sz="2800" b="1" dirty="0" err="1"/>
              <a:t>behövs</a:t>
            </a:r>
            <a:r>
              <a:rPr lang="fi-FI" sz="2800" b="1" dirty="0"/>
              <a:t> </a:t>
            </a:r>
            <a:r>
              <a:rPr lang="fi-FI" sz="2800" b="1" dirty="0" err="1"/>
              <a:t>som</a:t>
            </a:r>
            <a:r>
              <a:rPr lang="fi-FI" sz="2800" b="1" dirty="0"/>
              <a:t> </a:t>
            </a:r>
            <a:r>
              <a:rPr lang="fi-FI" sz="2800" b="1" dirty="0" err="1"/>
              <a:t>mest</a:t>
            </a:r>
            <a:r>
              <a:rPr lang="fi-FI" sz="2800" b="1" dirty="0"/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fi-FI" sz="3600" baseline="30000" dirty="0">
              <a:effectLst>
                <a:outerShdw blurRad="50800" dist="50800" dir="5400000" algn="ctr" rotWithShape="0">
                  <a:schemeClr val="tx1">
                    <a:alpha val="0"/>
                  </a:schemeClr>
                </a:outerShdw>
              </a:effectLst>
            </a:endParaRP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0B4BFD0B-76FB-6C73-BAF2-BC294B0B17F4}"/>
              </a:ext>
            </a:extLst>
          </p:cNvPr>
          <p:cNvSpPr txBox="1">
            <a:spLocks/>
          </p:cNvSpPr>
          <p:nvPr/>
        </p:nvSpPr>
        <p:spPr>
          <a:xfrm>
            <a:off x="9072881" y="616008"/>
            <a:ext cx="2951480" cy="933392"/>
          </a:xfrm>
          <a:prstGeom prst="rect">
            <a:avLst/>
          </a:prstGeom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fi-FI" sz="3200" baseline="30000" dirty="0" err="1">
                <a:effectLst>
                  <a:outerShdw blurRad="50800" dist="50800" dir="5400000" algn="ctr" rotWithShape="0">
                    <a:schemeClr val="tx1">
                      <a:alpha val="0"/>
                    </a:schemeClr>
                  </a:outerShdw>
                </a:effectLst>
              </a:rPr>
              <a:t>Mål</a:t>
            </a:r>
            <a:r>
              <a:rPr lang="fi-FI" sz="3200" baseline="30000" dirty="0">
                <a:effectLst>
                  <a:outerShdw blurRad="50800" dist="50800" dir="5400000" algn="ctr" rotWithShape="0">
                    <a:schemeClr val="tx1">
                      <a:alpha val="0"/>
                    </a:schemeClr>
                  </a:outerShdw>
                </a:effectLst>
              </a:rPr>
              <a:t>: </a:t>
            </a:r>
            <a:r>
              <a:rPr lang="sv-SE" sz="3200" baseline="30000" dirty="0">
                <a:effectLst>
                  <a:outerShdw blurRad="50800" dist="50800" dir="5400000" algn="ctr" rotWithShape="0">
                    <a:schemeClr val="tx1">
                      <a:alpha val="0"/>
                    </a:schemeClr>
                  </a:outerShdw>
                </a:effectLst>
              </a:rPr>
              <a:t>Allmänt stöd där behovet är störst</a:t>
            </a:r>
            <a:endParaRPr lang="fi-FI" sz="3200" baseline="30000" dirty="0">
              <a:effectLst>
                <a:outerShdw blurRad="50800" dist="50800" dir="5400000" algn="ctr" rotWithShape="0">
                  <a:schemeClr val="tx1">
                    <a:alpha val="0"/>
                  </a:schemeClr>
                </a:outerShdw>
              </a:effectLst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DB1E5D3-2873-AA22-90B6-3BB4D653C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0"/>
          <a:stretch>
            <a:fillRect/>
          </a:stretch>
        </p:blipFill>
        <p:spPr>
          <a:xfrm>
            <a:off x="0" y="5363720"/>
            <a:ext cx="12192000" cy="1371600"/>
          </a:xfrm>
          <a:prstGeom prst="rect">
            <a:avLst/>
          </a:prstGeom>
        </p:spPr>
      </p:pic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8D660DA8-3F61-69D9-4EBF-B613D6A88FB1}"/>
              </a:ext>
            </a:extLst>
          </p:cNvPr>
          <p:cNvSpPr txBox="1">
            <a:spLocks/>
          </p:cNvSpPr>
          <p:nvPr/>
        </p:nvSpPr>
        <p:spPr>
          <a:xfrm>
            <a:off x="5599265" y="6046837"/>
            <a:ext cx="6742596" cy="442451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41000"/>
              </a:schemeClr>
            </a:outerShdw>
          </a:effectLst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fi-FI" sz="3600" i="1" baseline="30000" dirty="0"/>
              <a:t>”</a:t>
            </a:r>
            <a:r>
              <a:rPr lang="sv-SE" sz="3600" i="1" baseline="30000" dirty="0"/>
              <a:t>Gå ut överallt i världen</a:t>
            </a:r>
            <a:r>
              <a:rPr lang="fi-FI" sz="3600" i="1" baseline="30000" dirty="0"/>
              <a:t>.”</a:t>
            </a:r>
            <a:r>
              <a:rPr lang="fi-FI" sz="3600" baseline="30000" dirty="0"/>
              <a:t> </a:t>
            </a:r>
            <a:r>
              <a:rPr lang="fi-FI" sz="3200" baseline="30000" dirty="0"/>
              <a:t>Mark 16:15</a:t>
            </a:r>
          </a:p>
          <a:p>
            <a:pPr algn="ctr">
              <a:lnSpc>
                <a:spcPct val="100000"/>
              </a:lnSpc>
            </a:pPr>
            <a:endParaRPr lang="fi-FI" sz="4400" baseline="30000" dirty="0">
              <a:effectLst>
                <a:outerShdw blurRad="50800" dist="50800" dir="5400000" algn="ctr" rotWithShape="0">
                  <a:schemeClr val="tx1">
                    <a:alpha val="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8405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05EDF-984B-0416-314F-2A3292AED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651BD4B2-05CD-390C-FB18-C83DA117B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7172" y="732987"/>
            <a:ext cx="7225211" cy="1034329"/>
          </a:xfrm>
        </p:spPr>
        <p:txBody>
          <a:bodyPr>
            <a:normAutofit/>
          </a:bodyPr>
          <a:lstStyle/>
          <a:p>
            <a:r>
              <a:rPr lang="fi-FI" dirty="0" err="1">
                <a:solidFill>
                  <a:schemeClr val="tx1"/>
                </a:solidFill>
              </a:rPr>
              <a:t>Allmänt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stöd</a:t>
            </a:r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802034F2-8C05-3F87-E5CC-8F20CCDE32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37172" y="1958243"/>
            <a:ext cx="7878010" cy="3957450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>
              <a:lnSpc>
                <a:spcPct val="120000"/>
              </a:lnSpc>
            </a:pPr>
            <a:r>
              <a:rPr lang="sv-FI" sz="2400" noProof="0" dirty="0"/>
              <a:t>Missionssällskapet vittnar om Guds kärlek i ord och handling </a:t>
            </a:r>
            <a:r>
              <a:rPr lang="sv-FI" sz="2400" noProof="0" dirty="0">
                <a:latin typeface="Arial"/>
                <a:cs typeface="Arial"/>
              </a:rPr>
              <a:t>och bedriver ett helhetsinriktat missions-arbete på tre kontinenter.</a:t>
            </a:r>
            <a:r>
              <a:rPr lang="sv-FI" sz="2400" noProof="0" dirty="0"/>
              <a:t> </a:t>
            </a:r>
          </a:p>
          <a:p>
            <a:pPr fontAlgn="base">
              <a:lnSpc>
                <a:spcPct val="120000"/>
              </a:lnSpc>
            </a:pPr>
            <a:r>
              <a:rPr lang="sv-FI" sz="2400" noProof="0" dirty="0">
                <a:latin typeface="Arial"/>
                <a:cs typeface="Arial"/>
              </a:rPr>
              <a:t>Vi arbetar tillsammans med tiotals partnerkyrkor och icke-statliga organisationer. </a:t>
            </a:r>
            <a:endParaRPr lang="sv-FI" sz="2400" noProof="0" dirty="0"/>
          </a:p>
          <a:p>
            <a:pPr fontAlgn="base">
              <a:lnSpc>
                <a:spcPct val="120000"/>
              </a:lnSpc>
            </a:pPr>
            <a:r>
              <a:rPr lang="sv-FI" sz="2400" noProof="0" dirty="0">
                <a:latin typeface="Arial"/>
                <a:cs typeface="Arial"/>
              </a:rPr>
              <a:t>Vi lyssnar till partnernas önskemål och föränderliga behov, och </a:t>
            </a:r>
            <a:r>
              <a:rPr lang="sv-FI" sz="2400" noProof="0" dirty="0"/>
              <a:t>styr medlen dit där finansieringen annars inte är tillräcklig och där hjälpen behövs som mest.</a:t>
            </a:r>
          </a:p>
        </p:txBody>
      </p:sp>
      <p:pic>
        <p:nvPicPr>
          <p:cNvPr id="2" name="Kuva 1" descr="Kuva, joka sisältää kohteen clipart, Grafiikka, symboli, logo&#10;&#10;Tekoälyn generoima sisältö voi olla virheellistä.">
            <a:extLst>
              <a:ext uri="{FF2B5EF4-FFF2-40B4-BE49-F238E27FC236}">
                <a16:creationId xmlns:a16="http://schemas.microsoft.com/office/drawing/2014/main" id="{B50B216B-B39B-44C3-532A-B9C4C2645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5" t="54282" r="31106" b="6920"/>
          <a:stretch>
            <a:fillRect/>
          </a:stretch>
        </p:blipFill>
        <p:spPr>
          <a:xfrm>
            <a:off x="9582672" y="426632"/>
            <a:ext cx="1864268" cy="1889409"/>
          </a:xfrm>
          <a:prstGeom prst="rect">
            <a:avLst/>
          </a:prstGeom>
        </p:spPr>
      </p:pic>
      <p:pic>
        <p:nvPicPr>
          <p:cNvPr id="3" name="Kuva 2" descr="Kuva, joka sisältää kohteen symboli, kuvakaappaus, ympyrä, Grafiikka&#10;&#10;Kuvaus luotu automaattisesti">
            <a:extLst>
              <a:ext uri="{FF2B5EF4-FFF2-40B4-BE49-F238E27FC236}">
                <a16:creationId xmlns:a16="http://schemas.microsoft.com/office/drawing/2014/main" id="{857EDC7C-7CCC-9333-1BDE-2AC6E0D0B04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806" y="5064002"/>
            <a:ext cx="1409262" cy="122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9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4B6FE523-6EAB-DA3A-C6FF-38F2AE7687F3}"/>
              </a:ext>
            </a:extLst>
          </p:cNvPr>
          <p:cNvSpPr/>
          <p:nvPr/>
        </p:nvSpPr>
        <p:spPr>
          <a:xfrm>
            <a:off x="0" y="-101600"/>
            <a:ext cx="2717800" cy="695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5B4048EB-BB41-C618-7E8D-A0D75A2953A1}"/>
              </a:ext>
            </a:extLst>
          </p:cNvPr>
          <p:cNvSpPr/>
          <p:nvPr/>
        </p:nvSpPr>
        <p:spPr>
          <a:xfrm>
            <a:off x="0" y="-101600"/>
            <a:ext cx="12192000" cy="6959600"/>
          </a:xfrm>
          <a:prstGeom prst="rect">
            <a:avLst/>
          </a:prstGeom>
          <a:solidFill>
            <a:srgbClr val="D4EFF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83486AB-A7C8-F4FF-CD93-7D4C347721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16" b="9916"/>
          <a:stretch/>
        </p:blipFill>
        <p:spPr>
          <a:xfrm>
            <a:off x="-369474" y="-277091"/>
            <a:ext cx="12561475" cy="7117785"/>
          </a:xfrm>
          <a:prstGeom prst="rect">
            <a:avLst/>
          </a:prstGeom>
          <a:effectLst>
            <a:outerShdw blurRad="114300" dist="38100" dir="5400000" algn="ctr" rotWithShape="0">
              <a:schemeClr val="tx1">
                <a:alpha val="30000"/>
              </a:schemeClr>
            </a:outerShdw>
          </a:effectLst>
        </p:spPr>
      </p:pic>
      <p:grpSp>
        <p:nvGrpSpPr>
          <p:cNvPr id="9" name="Ryhmä 8">
            <a:extLst>
              <a:ext uri="{FF2B5EF4-FFF2-40B4-BE49-F238E27FC236}">
                <a16:creationId xmlns:a16="http://schemas.microsoft.com/office/drawing/2014/main" id="{9A7043BE-2CCE-1BA1-7A34-CB8A2037D447}"/>
              </a:ext>
            </a:extLst>
          </p:cNvPr>
          <p:cNvGrpSpPr/>
          <p:nvPr/>
        </p:nvGrpSpPr>
        <p:grpSpPr>
          <a:xfrm>
            <a:off x="484991" y="5235960"/>
            <a:ext cx="2342633" cy="782271"/>
            <a:chOff x="484991" y="5235960"/>
            <a:chExt cx="2342633" cy="782271"/>
          </a:xfrm>
        </p:grpSpPr>
        <p:sp>
          <p:nvSpPr>
            <p:cNvPr id="3" name="Suorakulmio 2">
              <a:extLst>
                <a:ext uri="{FF2B5EF4-FFF2-40B4-BE49-F238E27FC236}">
                  <a16:creationId xmlns:a16="http://schemas.microsoft.com/office/drawing/2014/main" id="{8DBFA9D3-D55B-FEB9-3BED-403BD3AB174A}"/>
                </a:ext>
              </a:extLst>
            </p:cNvPr>
            <p:cNvSpPr/>
            <p:nvPr/>
          </p:nvSpPr>
          <p:spPr>
            <a:xfrm>
              <a:off x="484991" y="5710454"/>
              <a:ext cx="284183" cy="284183"/>
            </a:xfrm>
            <a:prstGeom prst="rect">
              <a:avLst/>
            </a:prstGeom>
            <a:solidFill>
              <a:srgbClr val="EAD6D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" name="Suorakulmio 3">
              <a:extLst>
                <a:ext uri="{FF2B5EF4-FFF2-40B4-BE49-F238E27FC236}">
                  <a16:creationId xmlns:a16="http://schemas.microsoft.com/office/drawing/2014/main" id="{96175733-FA4D-B3CC-FBDE-6EA482CBFC5D}"/>
                </a:ext>
              </a:extLst>
            </p:cNvPr>
            <p:cNvSpPr/>
            <p:nvPr/>
          </p:nvSpPr>
          <p:spPr>
            <a:xfrm>
              <a:off x="484991" y="5245485"/>
              <a:ext cx="284183" cy="284183"/>
            </a:xfrm>
            <a:prstGeom prst="rect">
              <a:avLst/>
            </a:prstGeom>
            <a:solidFill>
              <a:srgbClr val="F5324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5" name="Tekstiruutu 4">
              <a:extLst>
                <a:ext uri="{FF2B5EF4-FFF2-40B4-BE49-F238E27FC236}">
                  <a16:creationId xmlns:a16="http://schemas.microsoft.com/office/drawing/2014/main" id="{B11DB2EC-B20C-DA4C-E08A-F9B7DB505A66}"/>
                </a:ext>
              </a:extLst>
            </p:cNvPr>
            <p:cNvSpPr txBox="1"/>
            <p:nvPr/>
          </p:nvSpPr>
          <p:spPr>
            <a:xfrm>
              <a:off x="784224" y="5235960"/>
              <a:ext cx="20434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i-FI" sz="1400" dirty="0" err="1"/>
                <a:t>Verksamhetsländer</a:t>
              </a:r>
              <a:endParaRPr lang="fi-FI" sz="1400" dirty="0"/>
            </a:p>
          </p:txBody>
        </p:sp>
        <p:sp>
          <p:nvSpPr>
            <p:cNvPr id="7" name="Tekstiruutu 6">
              <a:extLst>
                <a:ext uri="{FF2B5EF4-FFF2-40B4-BE49-F238E27FC236}">
                  <a16:creationId xmlns:a16="http://schemas.microsoft.com/office/drawing/2014/main" id="{A801A45B-6068-7412-4BDE-486AB85C6CDD}"/>
                </a:ext>
              </a:extLst>
            </p:cNvPr>
            <p:cNvSpPr txBox="1"/>
            <p:nvPr/>
          </p:nvSpPr>
          <p:spPr>
            <a:xfrm>
              <a:off x="817432" y="5710454"/>
              <a:ext cx="1862268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i-FI" sz="1400" dirty="0" err="1"/>
                <a:t>Övrigt</a:t>
              </a:r>
              <a:r>
                <a:rPr lang="fi-FI" sz="1400" dirty="0"/>
                <a:t> </a:t>
              </a:r>
              <a:r>
                <a:rPr lang="fi-FI" sz="1400" dirty="0" err="1"/>
                <a:t>samarbete</a:t>
              </a:r>
              <a:endParaRPr lang="fi-FI" sz="1400" dirty="0"/>
            </a:p>
          </p:txBody>
        </p:sp>
      </p:grpSp>
      <p:grpSp>
        <p:nvGrpSpPr>
          <p:cNvPr id="19" name="Ryhmä 18">
            <a:extLst>
              <a:ext uri="{FF2B5EF4-FFF2-40B4-BE49-F238E27FC236}">
                <a16:creationId xmlns:a16="http://schemas.microsoft.com/office/drawing/2014/main" id="{36AEDE2D-10BA-04EE-55DF-E0765AE2EDDA}"/>
              </a:ext>
            </a:extLst>
          </p:cNvPr>
          <p:cNvGrpSpPr/>
          <p:nvPr/>
        </p:nvGrpSpPr>
        <p:grpSpPr>
          <a:xfrm>
            <a:off x="7718846" y="4528362"/>
            <a:ext cx="1975556" cy="1975556"/>
            <a:chOff x="7843952" y="4219606"/>
            <a:chExt cx="1975556" cy="1975556"/>
          </a:xfrm>
        </p:grpSpPr>
        <p:sp>
          <p:nvSpPr>
            <p:cNvPr id="13" name="Ellipsi 12">
              <a:extLst>
                <a:ext uri="{FF2B5EF4-FFF2-40B4-BE49-F238E27FC236}">
                  <a16:creationId xmlns:a16="http://schemas.microsoft.com/office/drawing/2014/main" id="{7A324924-F6FD-B071-152A-8AE786A2BE9D}"/>
                </a:ext>
              </a:extLst>
            </p:cNvPr>
            <p:cNvSpPr/>
            <p:nvPr/>
          </p:nvSpPr>
          <p:spPr>
            <a:xfrm>
              <a:off x="7843952" y="4219606"/>
              <a:ext cx="1975556" cy="1975556"/>
            </a:xfrm>
            <a:prstGeom prst="ellipse">
              <a:avLst/>
            </a:prstGeom>
            <a:ln w="76200">
              <a:solidFill>
                <a:schemeClr val="bg1"/>
              </a:solidFill>
            </a:ln>
            <a:effectLst>
              <a:outerShdw blurRad="50800" dist="38100" dir="5400000" algn="ctr" rotWithShape="0">
                <a:schemeClr val="tx1">
                  <a:alpha val="16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1200" b="1" dirty="0"/>
            </a:p>
          </p:txBody>
        </p:sp>
        <p:sp>
          <p:nvSpPr>
            <p:cNvPr id="14" name="Tekstiruutu 13">
              <a:extLst>
                <a:ext uri="{FF2B5EF4-FFF2-40B4-BE49-F238E27FC236}">
                  <a16:creationId xmlns:a16="http://schemas.microsoft.com/office/drawing/2014/main" id="{6F19583D-BDB4-A442-031D-690E6BFB54D4}"/>
                </a:ext>
              </a:extLst>
            </p:cNvPr>
            <p:cNvSpPr txBox="1"/>
            <p:nvPr/>
          </p:nvSpPr>
          <p:spPr>
            <a:xfrm>
              <a:off x="7953776" y="4407336"/>
              <a:ext cx="1755907" cy="16712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sv-FI" sz="1350" b="1" noProof="0" dirty="0">
                  <a:solidFill>
                    <a:schemeClr val="bg1"/>
                  </a:solidFill>
                </a:rPr>
                <a:t>Vi stöder </a:t>
              </a:r>
              <a:br>
                <a:rPr lang="sv-FI" sz="1350" b="1" noProof="0" dirty="0">
                  <a:solidFill>
                    <a:schemeClr val="bg1"/>
                  </a:solidFill>
                </a:rPr>
              </a:br>
              <a:r>
                <a:rPr lang="sv-FI" sz="1350" b="1" noProof="0" dirty="0">
                  <a:solidFill>
                    <a:schemeClr val="bg1"/>
                  </a:solidFill>
                </a:rPr>
                <a:t>även de asiatiska kyrkoledarnas kollegiala lärande och teologisk forskning inom </a:t>
              </a:r>
              <a:br>
                <a:rPr lang="sv-FI" sz="1350" b="1" noProof="0" dirty="0">
                  <a:solidFill>
                    <a:schemeClr val="bg1"/>
                  </a:solidFill>
                </a:rPr>
              </a:br>
              <a:r>
                <a:rPr lang="sv-FI" sz="1350" b="1" noProof="0" dirty="0">
                  <a:solidFill>
                    <a:schemeClr val="bg1"/>
                  </a:solidFill>
                </a:rPr>
                <a:t>det kinesiska området. </a:t>
              </a:r>
            </a:p>
          </p:txBody>
        </p:sp>
      </p:grpSp>
      <p:grpSp>
        <p:nvGrpSpPr>
          <p:cNvPr id="18" name="Ryhmä 17">
            <a:extLst>
              <a:ext uri="{FF2B5EF4-FFF2-40B4-BE49-F238E27FC236}">
                <a16:creationId xmlns:a16="http://schemas.microsoft.com/office/drawing/2014/main" id="{F88E4FC1-A643-DD2E-FC40-803B8E8E4425}"/>
              </a:ext>
            </a:extLst>
          </p:cNvPr>
          <p:cNvGrpSpPr/>
          <p:nvPr/>
        </p:nvGrpSpPr>
        <p:grpSpPr>
          <a:xfrm>
            <a:off x="9907923" y="4528362"/>
            <a:ext cx="1975556" cy="1975556"/>
            <a:chOff x="6433594" y="4042675"/>
            <a:chExt cx="1975556" cy="1975556"/>
          </a:xfrm>
        </p:grpSpPr>
        <p:sp>
          <p:nvSpPr>
            <p:cNvPr id="15" name="Ellipsi 14">
              <a:extLst>
                <a:ext uri="{FF2B5EF4-FFF2-40B4-BE49-F238E27FC236}">
                  <a16:creationId xmlns:a16="http://schemas.microsoft.com/office/drawing/2014/main" id="{F302019F-5060-65B4-8E98-ADC03B4D76EF}"/>
                </a:ext>
              </a:extLst>
            </p:cNvPr>
            <p:cNvSpPr/>
            <p:nvPr/>
          </p:nvSpPr>
          <p:spPr>
            <a:xfrm>
              <a:off x="6433594" y="4042675"/>
              <a:ext cx="1975556" cy="1975556"/>
            </a:xfrm>
            <a:prstGeom prst="ellipse">
              <a:avLst/>
            </a:prstGeom>
            <a:ln w="76200">
              <a:solidFill>
                <a:schemeClr val="bg1"/>
              </a:solidFill>
            </a:ln>
            <a:effectLst>
              <a:outerShdw blurRad="50800" dist="38100" dir="5400000" algn="ctr" rotWithShape="0">
                <a:schemeClr val="tx1">
                  <a:alpha val="16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1200" b="1" dirty="0"/>
            </a:p>
          </p:txBody>
        </p:sp>
        <p:sp>
          <p:nvSpPr>
            <p:cNvPr id="16" name="Tekstiruutu 15">
              <a:extLst>
                <a:ext uri="{FF2B5EF4-FFF2-40B4-BE49-F238E27FC236}">
                  <a16:creationId xmlns:a16="http://schemas.microsoft.com/office/drawing/2014/main" id="{7A2EB63B-48BF-99C0-0E12-DD519B72CB34}"/>
                </a:ext>
              </a:extLst>
            </p:cNvPr>
            <p:cNvSpPr txBox="1"/>
            <p:nvPr/>
          </p:nvSpPr>
          <p:spPr>
            <a:xfrm>
              <a:off x="6455737" y="4223039"/>
              <a:ext cx="1908000" cy="1712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sv-FI" sz="1300" b="1" spc="-10" noProof="0" dirty="0">
                  <a:solidFill>
                    <a:schemeClr val="bg1"/>
                  </a:solidFill>
                </a:rPr>
                <a:t>Vi ger också </a:t>
              </a:r>
              <a:br>
                <a:rPr lang="sv-FI" sz="1300" b="1" spc="-10" noProof="0" dirty="0">
                  <a:solidFill>
                    <a:schemeClr val="bg1"/>
                  </a:solidFill>
                </a:rPr>
              </a:br>
              <a:r>
                <a:rPr lang="sv-FI" sz="1300" b="1" spc="-10" noProof="0" dirty="0">
                  <a:solidFill>
                    <a:schemeClr val="bg1"/>
                  </a:solidFill>
                </a:rPr>
                <a:t>humanitär hjälp </a:t>
              </a:r>
              <a:br>
                <a:rPr lang="sv-FI" sz="1300" b="1" spc="-10" noProof="0" dirty="0">
                  <a:solidFill>
                    <a:schemeClr val="bg1"/>
                  </a:solidFill>
                </a:rPr>
              </a:br>
              <a:r>
                <a:rPr lang="sv-FI" sz="1300" b="1" spc="-10" noProof="0" dirty="0">
                  <a:solidFill>
                    <a:schemeClr val="bg1"/>
                  </a:solidFill>
                </a:rPr>
                <a:t>och stöder våra samarbetspartner inom områden som klimathållbarhet och påverkansarbete </a:t>
              </a:r>
              <a:br>
                <a:rPr lang="sv-FI" sz="1300" b="1" spc="-10" noProof="0" dirty="0">
                  <a:solidFill>
                    <a:schemeClr val="bg1"/>
                  </a:solidFill>
                </a:rPr>
              </a:br>
              <a:r>
                <a:rPr lang="sv-FI" sz="1300" b="1" spc="-10" noProof="0" dirty="0">
                  <a:solidFill>
                    <a:schemeClr val="bg1"/>
                  </a:solidFill>
                </a:rPr>
                <a:t>på olika håll i </a:t>
              </a:r>
              <a:br>
                <a:rPr lang="sv-FI" sz="1300" b="1" spc="-10" noProof="0" dirty="0">
                  <a:solidFill>
                    <a:schemeClr val="bg1"/>
                  </a:solidFill>
                </a:rPr>
              </a:br>
              <a:r>
                <a:rPr lang="sv-FI" sz="1300" b="1" spc="-10" noProof="0" dirty="0">
                  <a:solidFill>
                    <a:schemeClr val="bg1"/>
                  </a:solidFill>
                </a:rPr>
                <a:t>världen.</a:t>
              </a:r>
            </a:p>
          </p:txBody>
        </p:sp>
      </p:grpSp>
      <p:pic>
        <p:nvPicPr>
          <p:cNvPr id="10" name="Kuva 9" descr="Kuva, joka sisältää kohteen symboli, kuvakaappaus, ympyrä, Grafiikka&#10;&#10;Kuvaus luotu automaattisesti">
            <a:extLst>
              <a:ext uri="{FF2B5EF4-FFF2-40B4-BE49-F238E27FC236}">
                <a16:creationId xmlns:a16="http://schemas.microsoft.com/office/drawing/2014/main" id="{C9407150-C5A6-1953-25A4-F59D17E3985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8862" y="213276"/>
            <a:ext cx="1409262" cy="122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06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115B9-C422-F241-26A1-19C2AF809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Kuva 24" descr="Kuva, joka sisältää kohteen kartta&#10;&#10;Tekoälyn generoima sisältö voi olla virheellistä.">
            <a:extLst>
              <a:ext uri="{FF2B5EF4-FFF2-40B4-BE49-F238E27FC236}">
                <a16:creationId xmlns:a16="http://schemas.microsoft.com/office/drawing/2014/main" id="{E674E3A6-C45E-D7D0-DDCA-58C881273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7" y="0"/>
            <a:ext cx="12192000" cy="6858000"/>
          </a:xfrm>
          <a:prstGeom prst="rect">
            <a:avLst/>
          </a:prstGeom>
        </p:spPr>
      </p:pic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2C6B973E-D911-36E6-EF1C-4AB7EE206837}"/>
              </a:ext>
            </a:extLst>
          </p:cNvPr>
          <p:cNvSpPr txBox="1">
            <a:spLocks/>
          </p:cNvSpPr>
          <p:nvPr/>
        </p:nvSpPr>
        <p:spPr>
          <a:xfrm>
            <a:off x="-687071" y="825573"/>
            <a:ext cx="3638430" cy="2724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i-FI" sz="23900" b="1" dirty="0">
                <a:solidFill>
                  <a:srgbClr val="F53246"/>
                </a:solidFill>
              </a:rPr>
              <a:t>”</a:t>
            </a:r>
          </a:p>
        </p:txBody>
      </p:sp>
      <p:sp>
        <p:nvSpPr>
          <p:cNvPr id="20" name="Sisällön paikkamerkki 2">
            <a:extLst>
              <a:ext uri="{FF2B5EF4-FFF2-40B4-BE49-F238E27FC236}">
                <a16:creationId xmlns:a16="http://schemas.microsoft.com/office/drawing/2014/main" id="{33760A30-3512-C59F-6426-4FCBC4C71BCF}"/>
              </a:ext>
            </a:extLst>
          </p:cNvPr>
          <p:cNvSpPr txBox="1">
            <a:spLocks/>
          </p:cNvSpPr>
          <p:nvPr/>
        </p:nvSpPr>
        <p:spPr>
          <a:xfrm>
            <a:off x="1788550" y="3092955"/>
            <a:ext cx="6985130" cy="161281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0"/>
              </a:spcBef>
              <a:spcAft>
                <a:spcPts val="800"/>
              </a:spcAft>
              <a:buNone/>
            </a:pPr>
            <a:r>
              <a:rPr lang="sv-FI" sz="2150" b="1" noProof="0" dirty="0">
                <a:latin typeface="Arial"/>
                <a:cs typeface="Arial"/>
              </a:rPr>
              <a:t>”Vi är alla del av detta större pussel där vi med </a:t>
            </a:r>
            <a:br>
              <a:rPr lang="sv-FI" sz="2150" b="1" noProof="0" dirty="0">
                <a:latin typeface="Arial"/>
                <a:cs typeface="Arial"/>
              </a:rPr>
            </a:br>
            <a:r>
              <a:rPr lang="sv-FI" sz="2150" b="1" noProof="0" dirty="0">
                <a:latin typeface="Arial"/>
                <a:cs typeface="Arial"/>
              </a:rPr>
              <a:t>våra handlingar och ord försöker förmedla hopp</a:t>
            </a:r>
            <a:br>
              <a:rPr lang="sv-FI" sz="2150" b="1" noProof="0" dirty="0">
                <a:latin typeface="Arial"/>
                <a:cs typeface="Arial"/>
              </a:rPr>
            </a:br>
            <a:r>
              <a:rPr lang="sv-FI" sz="2150" b="1" noProof="0" dirty="0">
                <a:latin typeface="Arial"/>
                <a:cs typeface="Arial"/>
              </a:rPr>
              <a:t>och möjliggöra ett människovärdigt liv för alla.”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sv-FI" sz="1600" b="1" i="1" noProof="0" dirty="0">
                <a:latin typeface="Arial"/>
                <a:cs typeface="Arial"/>
              </a:rPr>
              <a:t>Iiro Pankakoski, sakkunnig, partnerskap </a:t>
            </a:r>
            <a:r>
              <a:rPr lang="sv-FI" sz="1600" b="1" i="1" dirty="0">
                <a:latin typeface="Arial"/>
                <a:cs typeface="Arial"/>
              </a:rPr>
              <a:t>och program, </a:t>
            </a:r>
            <a:br>
              <a:rPr lang="sv-FI" sz="1600" b="1" i="1" dirty="0">
                <a:latin typeface="Arial"/>
                <a:cs typeface="Arial"/>
              </a:rPr>
            </a:br>
            <a:r>
              <a:rPr lang="sv-FI" sz="1600" b="1" i="1" dirty="0">
                <a:latin typeface="Arial"/>
                <a:cs typeface="Arial"/>
              </a:rPr>
              <a:t>Finska Missionssällskapet</a:t>
            </a:r>
            <a:endParaRPr lang="sv-FI" sz="1600" b="1" i="1" noProof="0" dirty="0">
              <a:latin typeface="Arial"/>
              <a:cs typeface="Arial"/>
            </a:endParaRPr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DF7E3F66-1AB6-C7D8-CD07-1C22E3D54D5F}"/>
              </a:ext>
            </a:extLst>
          </p:cNvPr>
          <p:cNvSpPr txBox="1">
            <a:spLocks/>
          </p:cNvSpPr>
          <p:nvPr/>
        </p:nvSpPr>
        <p:spPr>
          <a:xfrm>
            <a:off x="4195230" y="743215"/>
            <a:ext cx="6219237" cy="174128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fi-FI" sz="2150" b="1" dirty="0">
                <a:latin typeface="Arial"/>
                <a:cs typeface="Arial"/>
              </a:rPr>
              <a:t>”</a:t>
            </a:r>
            <a:r>
              <a:rPr lang="fi-FI" sz="2150" b="1" dirty="0" err="1">
                <a:latin typeface="Arial"/>
                <a:cs typeface="Arial"/>
              </a:rPr>
              <a:t>Det</a:t>
            </a:r>
            <a:r>
              <a:rPr lang="fi-FI" sz="2150" b="1" dirty="0">
                <a:latin typeface="Arial"/>
                <a:cs typeface="Arial"/>
              </a:rPr>
              <a:t> a</a:t>
            </a:r>
            <a:r>
              <a:rPr lang="sv-FI" sz="2150" b="1" dirty="0" err="1">
                <a:latin typeface="Arial"/>
                <a:cs typeface="Arial"/>
              </a:rPr>
              <a:t>ndliga</a:t>
            </a:r>
            <a:r>
              <a:rPr lang="sv-FI" sz="2150" b="1" dirty="0">
                <a:latin typeface="Arial"/>
                <a:cs typeface="Arial"/>
              </a:rPr>
              <a:t> stödet har varit och fortsätter att vara viktigt för vårt arbete. När vi strävar efter att utvidga kyrkans inflytande till nya områden behöver vi och uppskattar vi era förböner.</a:t>
            </a:r>
            <a:r>
              <a:rPr lang="fi-FI" sz="2150" b="1" dirty="0">
                <a:latin typeface="Arial"/>
                <a:cs typeface="Arial"/>
              </a:rPr>
              <a:t>”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i-FI" sz="1200" b="1" dirty="0">
                <a:latin typeface="Arial"/>
                <a:cs typeface="Arial"/>
              </a:rPr>
              <a:t>	</a:t>
            </a:r>
            <a:r>
              <a:rPr lang="fi-FI" sz="1600" b="1" i="1" dirty="0">
                <a:latin typeface="Arial"/>
                <a:cs typeface="Arial"/>
              </a:rPr>
              <a:t>    </a:t>
            </a:r>
            <a:r>
              <a:rPr lang="fi-FI" sz="1600" b="1" i="1" dirty="0" err="1">
                <a:latin typeface="Arial"/>
                <a:cs typeface="Arial"/>
              </a:rPr>
              <a:t>Latyr</a:t>
            </a:r>
            <a:r>
              <a:rPr lang="fi-FI" sz="1600" b="1" i="1" dirty="0">
                <a:latin typeface="Arial"/>
                <a:cs typeface="Arial"/>
              </a:rPr>
              <a:t> </a:t>
            </a:r>
            <a:r>
              <a:rPr lang="fi-FI" sz="1600" b="1" i="1" dirty="0" err="1">
                <a:latin typeface="Arial"/>
                <a:cs typeface="Arial"/>
              </a:rPr>
              <a:t>Diouf</a:t>
            </a:r>
            <a:r>
              <a:rPr lang="fi-FI" sz="1600" b="1" i="1" dirty="0">
                <a:latin typeface="Arial"/>
                <a:cs typeface="Arial"/>
              </a:rPr>
              <a:t>, </a:t>
            </a:r>
            <a:r>
              <a:rPr lang="fi-FI" sz="1600" b="1" i="1" dirty="0" err="1">
                <a:latin typeface="Arial"/>
                <a:cs typeface="Arial"/>
              </a:rPr>
              <a:t>biskop</a:t>
            </a:r>
            <a:r>
              <a:rPr lang="fi-FI" sz="1600" b="1" i="1" dirty="0">
                <a:latin typeface="Arial"/>
                <a:cs typeface="Arial"/>
              </a:rPr>
              <a:t> för </a:t>
            </a:r>
            <a:r>
              <a:rPr lang="fi-FI" sz="1600" b="1" i="1" dirty="0" err="1">
                <a:latin typeface="Arial"/>
                <a:cs typeface="Arial"/>
              </a:rPr>
              <a:t>lutherska</a:t>
            </a:r>
            <a:r>
              <a:rPr lang="fi-FI" sz="1600" b="1" i="1" dirty="0">
                <a:latin typeface="Arial"/>
                <a:cs typeface="Arial"/>
              </a:rPr>
              <a:t> </a:t>
            </a:r>
            <a:r>
              <a:rPr lang="fi-FI" sz="1600" b="1" i="1" dirty="0" err="1">
                <a:latin typeface="Arial"/>
                <a:cs typeface="Arial"/>
              </a:rPr>
              <a:t>kyrkan</a:t>
            </a:r>
            <a:r>
              <a:rPr lang="fi-FI" sz="1600" b="1" i="1" dirty="0">
                <a:latin typeface="Arial"/>
                <a:cs typeface="Arial"/>
              </a:rPr>
              <a:t> i Senegal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020BCF2D-2C49-9650-9AF4-C558033687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" b="1020"/>
          <a:stretch/>
        </p:blipFill>
        <p:spPr>
          <a:xfrm>
            <a:off x="8874621" y="2695906"/>
            <a:ext cx="2311729" cy="2264584"/>
          </a:xfrm>
          <a:prstGeom prst="ellipse">
            <a:avLst/>
          </a:prstGeom>
          <a:ln w="762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79748A-CCA3-E0A3-80E6-43D75262A8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" b="1218"/>
          <a:stretch/>
        </p:blipFill>
        <p:spPr>
          <a:xfrm>
            <a:off x="1788550" y="493137"/>
            <a:ext cx="2311728" cy="2253389"/>
          </a:xfrm>
          <a:prstGeom prst="ellipse">
            <a:avLst/>
          </a:prstGeom>
          <a:ln w="762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Sisällön paikkamerkki 2">
            <a:extLst>
              <a:ext uri="{FF2B5EF4-FFF2-40B4-BE49-F238E27FC236}">
                <a16:creationId xmlns:a16="http://schemas.microsoft.com/office/drawing/2014/main" id="{9BD2A505-7468-AFB7-2F1B-4991F4DACF98}"/>
              </a:ext>
            </a:extLst>
          </p:cNvPr>
          <p:cNvSpPr txBox="1">
            <a:spLocks/>
          </p:cNvSpPr>
          <p:nvPr/>
        </p:nvSpPr>
        <p:spPr>
          <a:xfrm>
            <a:off x="3532600" y="5122133"/>
            <a:ext cx="8076188" cy="161281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800"/>
              </a:spcAft>
              <a:buNone/>
            </a:pPr>
            <a:r>
              <a:rPr lang="sv-FI" sz="2150" b="1" noProof="0" dirty="0">
                <a:latin typeface="Arial"/>
                <a:cs typeface="Arial"/>
              </a:rPr>
              <a:t>”Ofta frågar jag mig själv hur jag idag kan vara en del av Kristi kyrka i denna värld? Hur och var vill Gud visa sin kärlek och nåd till världen genom mig?”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sz="1600" b="1" i="1" dirty="0">
                <a:latin typeface="Arial"/>
                <a:cs typeface="Arial"/>
              </a:rPr>
              <a:t>Suvimarja Rannankari-Norjanen, </a:t>
            </a:r>
            <a:r>
              <a:rPr lang="fi-FI" sz="1600" b="1" i="1" dirty="0" err="1">
                <a:latin typeface="Arial"/>
                <a:cs typeface="Arial"/>
              </a:rPr>
              <a:t>sakkunnig</a:t>
            </a:r>
            <a:r>
              <a:rPr lang="fi-FI" sz="1600" b="1" i="1" dirty="0">
                <a:latin typeface="Arial"/>
                <a:cs typeface="Arial"/>
              </a:rPr>
              <a:t>, mission </a:t>
            </a:r>
            <a:r>
              <a:rPr lang="fi-FI" sz="1600" b="1" i="1" dirty="0" err="1">
                <a:latin typeface="Arial"/>
                <a:cs typeface="Arial"/>
              </a:rPr>
              <a:t>och</a:t>
            </a:r>
            <a:r>
              <a:rPr lang="fi-FI" sz="1600" b="1" i="1" dirty="0">
                <a:latin typeface="Arial"/>
                <a:cs typeface="Arial"/>
              </a:rPr>
              <a:t> </a:t>
            </a:r>
            <a:r>
              <a:rPr lang="fi-FI" sz="1600" b="1" i="1" dirty="0" err="1">
                <a:latin typeface="Arial"/>
                <a:cs typeface="Arial"/>
              </a:rPr>
              <a:t>församlingskontakter</a:t>
            </a:r>
            <a:r>
              <a:rPr lang="fi-FI" sz="1600" b="1" i="1" dirty="0">
                <a:latin typeface="Arial"/>
                <a:cs typeface="Arial"/>
              </a:rPr>
              <a:t>, </a:t>
            </a:r>
            <a:r>
              <a:rPr lang="sv-FI" sz="1600" b="1" i="1" dirty="0">
                <a:latin typeface="Arial"/>
                <a:cs typeface="Arial"/>
              </a:rPr>
              <a:t>Finska Missionssällskapet</a:t>
            </a:r>
            <a:endParaRPr lang="fi-FI" sz="1600" b="1" i="1" dirty="0">
              <a:latin typeface="Arial"/>
              <a:cs typeface="Arial"/>
            </a:endParaRP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28A9E6E-BD12-41EC-A834-F68D1D3DD8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" b="1020"/>
          <a:stretch/>
        </p:blipFill>
        <p:spPr>
          <a:xfrm>
            <a:off x="1005650" y="4456509"/>
            <a:ext cx="2311729" cy="2264584"/>
          </a:xfrm>
          <a:prstGeom prst="ellipse">
            <a:avLst/>
          </a:prstGeom>
          <a:ln w="762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Kuva 4" descr="Kuva, joka sisältää kohteen symboli, kuvakaappaus, ympyrä, Grafiikka&#10;&#10;Kuvaus luotu automaattisesti">
            <a:extLst>
              <a:ext uri="{FF2B5EF4-FFF2-40B4-BE49-F238E27FC236}">
                <a16:creationId xmlns:a16="http://schemas.microsoft.com/office/drawing/2014/main" id="{75E80F06-0249-CA6E-BC1E-9E6BC1876B9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081" y="213499"/>
            <a:ext cx="1409262" cy="122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60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2A4B98F-4265-C675-6B33-970233F39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3" b="10569"/>
          <a:stretch>
            <a:fillRect/>
          </a:stretch>
        </p:blipFill>
        <p:spPr>
          <a:xfrm>
            <a:off x="0" y="0"/>
            <a:ext cx="12210533" cy="6858000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8352E202-5486-ED52-7C74-A87005153D1A}"/>
              </a:ext>
            </a:extLst>
          </p:cNvPr>
          <p:cNvSpPr txBox="1"/>
          <p:nvPr/>
        </p:nvSpPr>
        <p:spPr>
          <a:xfrm>
            <a:off x="363335" y="6096786"/>
            <a:ext cx="8586701" cy="461665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alpha val="66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sv-FI" sz="2300" b="1" noProof="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Elever i skolan i </a:t>
            </a:r>
            <a:r>
              <a:rPr lang="sv-FI" sz="2300" b="1" noProof="0" dirty="0" err="1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Beit</a:t>
            </a:r>
            <a:r>
              <a:rPr lang="sv-FI" sz="2300" b="1" noProof="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sv-FI" sz="2300" b="1" noProof="0" dirty="0" err="1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Sahour</a:t>
            </a:r>
            <a:r>
              <a:rPr lang="sv-FI" sz="2300" b="1" noProof="0" dirty="0">
                <a:solidFill>
                  <a:schemeClr val="bg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på de palestinska områdena.</a:t>
            </a:r>
          </a:p>
        </p:txBody>
      </p:sp>
      <p:pic>
        <p:nvPicPr>
          <p:cNvPr id="2" name="Kuva 1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D69B95F8-4AC1-93DE-92A4-5C95E608854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0267513" y="5049343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344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B963F-7300-D021-F11E-2C77F8282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CE85DA-FE75-D2B6-8838-F293D2C65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517" y="741833"/>
            <a:ext cx="6332647" cy="1224147"/>
          </a:xfrm>
        </p:spPr>
        <p:txBody>
          <a:bodyPr/>
          <a:lstStyle/>
          <a:p>
            <a:r>
              <a:rPr lang="fi-FI" dirty="0" err="1">
                <a:solidFill>
                  <a:schemeClr val="tx1"/>
                </a:solidFill>
              </a:rPr>
              <a:t>Teologisk</a:t>
            </a:r>
            <a:r>
              <a:rPr lang="fi-FI" dirty="0">
                <a:solidFill>
                  <a:schemeClr val="tx1"/>
                </a:solidFill>
              </a:rPr>
              <a:t> </a:t>
            </a:r>
            <a:r>
              <a:rPr lang="fi-FI" dirty="0" err="1">
                <a:solidFill>
                  <a:schemeClr val="tx1"/>
                </a:solidFill>
              </a:rPr>
              <a:t>riktlinje</a:t>
            </a:r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7C9E7D-0CA9-26A1-49A1-48C153521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34546" y="2274457"/>
            <a:ext cx="7922908" cy="3574733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110000"/>
              </a:lnSpc>
              <a:buNone/>
            </a:pPr>
            <a:r>
              <a:rPr lang="sv-FI" sz="2400" noProof="0" dirty="0"/>
              <a:t>Missionssällskapets arbete grundar sig på Jesu undervisning och missionsbefallning. </a:t>
            </a:r>
          </a:p>
          <a:p>
            <a:pPr marL="0" indent="0" fontAlgn="base">
              <a:lnSpc>
                <a:spcPct val="110000"/>
              </a:lnSpc>
              <a:buNone/>
            </a:pPr>
            <a:r>
              <a:rPr lang="sv-FI" sz="2400" noProof="0" dirty="0"/>
              <a:t>Vi förverkligar missionsuppgiften tillsammans: </a:t>
            </a:r>
            <a:br>
              <a:rPr lang="sv-FI" sz="2400" noProof="0" dirty="0"/>
            </a:br>
            <a:r>
              <a:rPr lang="sv-FI" sz="2400" noProof="0" dirty="0"/>
              <a:t>vi stöder lokala kyrkor och organisationer när de förkunnar evangeliet i ord och handlingar. </a:t>
            </a:r>
          </a:p>
          <a:p>
            <a:pPr marL="0" indent="0" fontAlgn="base">
              <a:lnSpc>
                <a:spcPct val="110000"/>
              </a:lnSpc>
              <a:buNone/>
            </a:pPr>
            <a:r>
              <a:rPr lang="sv-FI" sz="2400" noProof="0" dirty="0"/>
              <a:t>Den holistiska missionen beaktar människans andliga, fysiska, psykiska och sociala behov samt människans relation till den övriga skapelsen. 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4501535-6DBF-E73B-8CCC-BEE4882F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37718-6688-4F18-A3A4-5BFEA6AE51A8}" type="slidenum">
              <a:rPr lang="fi-FI" smtClean="0"/>
              <a:t>12</a:t>
            </a:fld>
            <a:endParaRPr lang="fi-FI"/>
          </a:p>
        </p:txBody>
      </p:sp>
      <p:pic>
        <p:nvPicPr>
          <p:cNvPr id="4" name="Kuva 3" descr="Kuva, joka sisältää kohteen symboli, kuvakaappaus, ympyrä, Grafiikka&#10;&#10;Kuvaus luotu automaattisesti">
            <a:extLst>
              <a:ext uri="{FF2B5EF4-FFF2-40B4-BE49-F238E27FC236}">
                <a16:creationId xmlns:a16="http://schemas.microsoft.com/office/drawing/2014/main" id="{D8D2FCBB-D03A-E42F-E4C0-754EBE31F70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924" y="527887"/>
            <a:ext cx="1409262" cy="122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0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423C1-E42E-3F8D-A670-781C165FE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053D0458-5CE5-3F1C-3FB0-339ABCD81677}"/>
              </a:ext>
            </a:extLst>
          </p:cNvPr>
          <p:cNvSpPr txBox="1">
            <a:spLocks/>
          </p:cNvSpPr>
          <p:nvPr/>
        </p:nvSpPr>
        <p:spPr>
          <a:xfrm>
            <a:off x="1544159" y="1350553"/>
            <a:ext cx="6970450" cy="517143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Bef>
                <a:spcPts val="0"/>
              </a:spcBef>
              <a:spcAft>
                <a:spcPts val="1200"/>
              </a:spcAft>
              <a:buNone/>
            </a:pPr>
            <a:r>
              <a:rPr lang="sv-FI" sz="2100" noProof="0" dirty="0"/>
              <a:t>Evangelisten </a:t>
            </a:r>
            <a:r>
              <a:rPr lang="sv-FI" sz="2100" b="1" noProof="0" dirty="0" err="1"/>
              <a:t>Hoomlok</a:t>
            </a:r>
            <a:r>
              <a:rPr lang="sv-FI" sz="2100" b="1" noProof="0" dirty="0"/>
              <a:t> </a:t>
            </a:r>
            <a:r>
              <a:rPr lang="sv-FI" sz="2100" noProof="0" dirty="0"/>
              <a:t>arbetar för den evangelisk-lutherska kyrkan i Thailand. Hon är ordförande för </a:t>
            </a:r>
            <a:br>
              <a:rPr lang="sv-FI" sz="2100" noProof="0" dirty="0"/>
            </a:br>
            <a:r>
              <a:rPr lang="sv-FI" sz="2100" noProof="0" dirty="0"/>
              <a:t>området Nan och evangelist i församlingen Ban Den. </a:t>
            </a:r>
          </a:p>
          <a:p>
            <a:pPr marL="0" indent="0" fontAlgn="base">
              <a:spcBef>
                <a:spcPts val="0"/>
              </a:spcBef>
              <a:spcAft>
                <a:spcPts val="1200"/>
              </a:spcAft>
              <a:buNone/>
            </a:pPr>
            <a:r>
              <a:rPr lang="sv-FI" sz="2100" noProof="0" dirty="0"/>
              <a:t>”Arbetet i kyrkan är meningsfullt och inspirerande. Jag har fått se andlig tillväxt och orubblig tro på Gud mitt </a:t>
            </a:r>
            <a:br>
              <a:rPr lang="sv-FI" sz="2100" noProof="0" dirty="0"/>
            </a:br>
            <a:r>
              <a:rPr lang="sv-FI" sz="2100" noProof="0" dirty="0"/>
              <a:t>i svåra utmaningar. Människor som tidigare trodde på andar och spöken har lärt känna Jesus. Rädsla har förvandlats till hopp och kärlek.”</a:t>
            </a:r>
          </a:p>
          <a:p>
            <a:pPr marL="0" indent="0" fontAlgn="base">
              <a:spcBef>
                <a:spcPts val="0"/>
              </a:spcBef>
              <a:spcAft>
                <a:spcPts val="1200"/>
              </a:spcAft>
              <a:buNone/>
            </a:pPr>
            <a:r>
              <a:rPr lang="sv-FI" sz="2100" noProof="0" dirty="0"/>
              <a:t>Varje vecka åker </a:t>
            </a:r>
            <a:r>
              <a:rPr lang="sv-FI" sz="2100" noProof="0" dirty="0" err="1"/>
              <a:t>Hoomlok</a:t>
            </a:r>
            <a:r>
              <a:rPr lang="sv-FI" sz="2100" noProof="0" dirty="0"/>
              <a:t> över 200 km på motorcykel </a:t>
            </a:r>
            <a:br>
              <a:rPr lang="sv-FI" sz="2100" noProof="0" dirty="0"/>
            </a:br>
            <a:r>
              <a:rPr lang="sv-FI" sz="2100" spc="-10" noProof="0" dirty="0"/>
              <a:t>för att ta sig till luafolket. Hon besöker sjukhus och arbetar </a:t>
            </a:r>
            <a:r>
              <a:rPr lang="sv-FI" sz="2100" noProof="0" dirty="0"/>
              <a:t>med </a:t>
            </a:r>
            <a:r>
              <a:rPr lang="sv-FI" sz="2100" noProof="0" dirty="0" err="1"/>
              <a:t>luasamhällena</a:t>
            </a:r>
            <a:r>
              <a:rPr lang="sv-FI" sz="2100" noProof="0" dirty="0"/>
              <a:t> för att främja deras självförsörjning. </a:t>
            </a:r>
            <a:r>
              <a:rPr lang="sv-FI" sz="2100" spc="-10" noProof="0" dirty="0"/>
              <a:t>Växlingar i vädret och jordskred försvårar rörligheten och </a:t>
            </a:r>
            <a:r>
              <a:rPr lang="sv-FI" sz="2100" noProof="0" dirty="0" err="1"/>
              <a:t>prediko</a:t>
            </a:r>
            <a:r>
              <a:rPr lang="sv-FI" sz="2100" noProof="0" dirty="0"/>
              <a:t>- och själavårdsresorna. </a:t>
            </a:r>
          </a:p>
          <a:p>
            <a:pPr marL="0" indent="0" fontAlgn="base">
              <a:spcBef>
                <a:spcPts val="0"/>
              </a:spcBef>
              <a:spcAft>
                <a:spcPts val="1200"/>
              </a:spcAft>
              <a:buNone/>
            </a:pPr>
            <a:r>
              <a:rPr lang="sv-FI" sz="2100" noProof="0" dirty="0"/>
              <a:t>“Trots svårigheterna hämtar jag styrka av att se hur </a:t>
            </a:r>
            <a:br>
              <a:rPr lang="sv-FI" sz="2100" noProof="0" dirty="0"/>
            </a:br>
            <a:r>
              <a:rPr lang="sv-FI" sz="2100" noProof="0" dirty="0" err="1"/>
              <a:t>luagemenskapen</a:t>
            </a:r>
            <a:r>
              <a:rPr lang="sv-FI" sz="2100" noProof="0" dirty="0"/>
              <a:t> förblir orubblig i sin tro och deltar </a:t>
            </a:r>
            <a:r>
              <a:rPr lang="sv-FI" sz="2100" dirty="0"/>
              <a:t>regelbundet </a:t>
            </a:r>
            <a:r>
              <a:rPr lang="sv-FI" sz="2100" noProof="0" dirty="0"/>
              <a:t>i </a:t>
            </a:r>
            <a:r>
              <a:rPr lang="sv-FI" sz="2100" dirty="0"/>
              <a:t>gudstjänsterna.</a:t>
            </a:r>
            <a:r>
              <a:rPr lang="sv-FI" sz="2100" noProof="0" dirty="0"/>
              <a:t>”</a:t>
            </a:r>
            <a:endParaRPr lang="sv-FI" sz="2100" b="1" noProof="0" dirty="0">
              <a:latin typeface="Arial"/>
              <a:cs typeface="Arial"/>
            </a:endParaRPr>
          </a:p>
        </p:txBody>
      </p:sp>
      <p:sp>
        <p:nvSpPr>
          <p:cNvPr id="7" name="Otsikko 3">
            <a:extLst>
              <a:ext uri="{FF2B5EF4-FFF2-40B4-BE49-F238E27FC236}">
                <a16:creationId xmlns:a16="http://schemas.microsoft.com/office/drawing/2014/main" id="{89BAA269-A4F2-6590-192A-9B2D1CD6D42F}"/>
              </a:ext>
            </a:extLst>
          </p:cNvPr>
          <p:cNvSpPr txBox="1">
            <a:spLocks/>
          </p:cNvSpPr>
          <p:nvPr/>
        </p:nvSpPr>
        <p:spPr>
          <a:xfrm>
            <a:off x="1544158" y="241015"/>
            <a:ext cx="7568475" cy="838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i-FI"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fi-FI" sz="3200" dirty="0" err="1">
                <a:solidFill>
                  <a:schemeClr val="tx1"/>
                </a:solidFill>
              </a:rPr>
              <a:t>Jag</a:t>
            </a:r>
            <a:r>
              <a:rPr lang="fi-FI" sz="3200" dirty="0">
                <a:solidFill>
                  <a:schemeClr val="tx1"/>
                </a:solidFill>
              </a:rPr>
              <a:t> </a:t>
            </a:r>
            <a:r>
              <a:rPr lang="fi-FI" sz="3200" dirty="0" err="1">
                <a:solidFill>
                  <a:schemeClr val="tx1"/>
                </a:solidFill>
              </a:rPr>
              <a:t>är</a:t>
            </a:r>
            <a:r>
              <a:rPr lang="fi-FI" sz="3200" dirty="0">
                <a:solidFill>
                  <a:schemeClr val="tx1"/>
                </a:solidFill>
              </a:rPr>
              <a:t> </a:t>
            </a:r>
            <a:r>
              <a:rPr lang="fi-FI" sz="3200" dirty="0" err="1">
                <a:solidFill>
                  <a:schemeClr val="tx1"/>
                </a:solidFill>
              </a:rPr>
              <a:t>inte</a:t>
            </a:r>
            <a:r>
              <a:rPr lang="fi-FI" sz="3200" dirty="0">
                <a:solidFill>
                  <a:schemeClr val="tx1"/>
                </a:solidFill>
              </a:rPr>
              <a:t> </a:t>
            </a:r>
            <a:r>
              <a:rPr lang="fi-FI" sz="3200" dirty="0" err="1">
                <a:solidFill>
                  <a:schemeClr val="tx1"/>
                </a:solidFill>
              </a:rPr>
              <a:t>ensam</a:t>
            </a:r>
            <a:r>
              <a:rPr lang="fi-FI" sz="3200" dirty="0">
                <a:solidFill>
                  <a:schemeClr val="tx1"/>
                </a:solidFill>
              </a:rPr>
              <a:t> i </a:t>
            </a:r>
            <a:r>
              <a:rPr lang="fi-FI" sz="3200" dirty="0" err="1">
                <a:solidFill>
                  <a:schemeClr val="tx1"/>
                </a:solidFill>
              </a:rPr>
              <a:t>mitt</a:t>
            </a:r>
            <a:r>
              <a:rPr lang="fi-FI" sz="3200" dirty="0">
                <a:solidFill>
                  <a:schemeClr val="tx1"/>
                </a:solidFill>
              </a:rPr>
              <a:t> </a:t>
            </a:r>
            <a:r>
              <a:rPr lang="fi-FI" sz="3200" dirty="0" err="1">
                <a:solidFill>
                  <a:schemeClr val="tx1"/>
                </a:solidFill>
              </a:rPr>
              <a:t>arbete</a:t>
            </a:r>
            <a:endParaRPr lang="fi-FI" sz="3200" dirty="0">
              <a:solidFill>
                <a:schemeClr val="tx1"/>
              </a:solidFill>
            </a:endParaRPr>
          </a:p>
        </p:txBody>
      </p:sp>
      <p:pic>
        <p:nvPicPr>
          <p:cNvPr id="4" name="Kuva 3" descr="Kuva, joka sisältää kohteen henkilö, Ihmisen kasvot, hymy, vaate&#10;&#10;Tekoälyllä luotu sisältö voi olla virheellistä.">
            <a:extLst>
              <a:ext uri="{FF2B5EF4-FFF2-40B4-BE49-F238E27FC236}">
                <a16:creationId xmlns:a16="http://schemas.microsoft.com/office/drawing/2014/main" id="{98D0F39F-6A88-699A-20CE-B7FB167F9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9" r="20679"/>
          <a:stretch>
            <a:fillRect/>
          </a:stretch>
        </p:blipFill>
        <p:spPr>
          <a:xfrm>
            <a:off x="8938584" y="2011776"/>
            <a:ext cx="3060053" cy="3876281"/>
          </a:xfrm>
          <a:prstGeom prst="rect">
            <a:avLst/>
          </a:prstGeom>
        </p:spPr>
      </p:pic>
      <p:pic>
        <p:nvPicPr>
          <p:cNvPr id="2" name="Kuva 1" descr="Kuva, joka sisältää kohteen symboli, kuvakaappaus, ympyrä, Grafiikka&#10;&#10;Kuvaus luotu automaattisesti">
            <a:extLst>
              <a:ext uri="{FF2B5EF4-FFF2-40B4-BE49-F238E27FC236}">
                <a16:creationId xmlns:a16="http://schemas.microsoft.com/office/drawing/2014/main" id="{BDAE5BA2-A6B2-3B68-263E-4FD5429AA68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627" y="454821"/>
            <a:ext cx="1409262" cy="122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90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0DDEB-94DE-DC82-C772-3E19E9E2B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B5A51E-7AE2-9F02-C558-8BE69AB5E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8687" y="1015409"/>
            <a:ext cx="5310976" cy="1028043"/>
          </a:xfrm>
        </p:spPr>
        <p:txBody>
          <a:bodyPr/>
          <a:lstStyle/>
          <a:p>
            <a:r>
              <a:rPr lang="fi-FI" dirty="0" err="1">
                <a:solidFill>
                  <a:schemeClr val="tx1"/>
                </a:solidFill>
              </a:rPr>
              <a:t>Bön</a:t>
            </a:r>
            <a:endParaRPr lang="fi-FI" dirty="0">
              <a:solidFill>
                <a:schemeClr val="tx1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F609E39-2F14-50CB-2B06-F21A9BEE9C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7536" y="2370433"/>
            <a:ext cx="5102894" cy="3093933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sv-FI" sz="2400" noProof="0" dirty="0"/>
              <a:t>Vi ber Gud om vishet att </a:t>
            </a:r>
            <a:br>
              <a:rPr lang="sv-FI" sz="2400" noProof="0" dirty="0"/>
            </a:br>
            <a:r>
              <a:rPr lang="sv-FI" sz="2400" spc="-10" noProof="0" dirty="0"/>
              <a:t>fördela resurserna på rätt sätt och kreativitet att hitta de bästa sätten </a:t>
            </a:r>
            <a:r>
              <a:rPr lang="sv-FI" sz="2400" noProof="0" dirty="0"/>
              <a:t>att uppnå målen för arbetet. </a:t>
            </a:r>
            <a:br>
              <a:rPr lang="sv-FI" sz="2400" noProof="0" dirty="0"/>
            </a:br>
            <a:r>
              <a:rPr lang="sv-FI" sz="2400" noProof="0" dirty="0"/>
              <a:t>Vi ber för alla anställda och frivilliga som utför arbetet. </a:t>
            </a:r>
          </a:p>
        </p:txBody>
      </p:sp>
      <p:pic>
        <p:nvPicPr>
          <p:cNvPr id="7" name="Kuva 6" descr="Kuva, joka sisältää kohteen vaate, Ihmisen kasvot, henkilö, sisä-&#10;&#10;Tekoälyllä luotu sisältö voi olla virheellistä.">
            <a:extLst>
              <a:ext uri="{FF2B5EF4-FFF2-40B4-BE49-F238E27FC236}">
                <a16:creationId xmlns:a16="http://schemas.microsoft.com/office/drawing/2014/main" id="{3BF7CDDE-E423-8F2B-9E4E-CF22FFBE6A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3" r="43627"/>
          <a:stretch>
            <a:fillRect/>
          </a:stretch>
        </p:blipFill>
        <p:spPr>
          <a:xfrm>
            <a:off x="0" y="0"/>
            <a:ext cx="4998721" cy="6858000"/>
          </a:xfrm>
          <a:prstGeom prst="rect">
            <a:avLst/>
          </a:prstGeom>
        </p:spPr>
      </p:pic>
      <p:pic>
        <p:nvPicPr>
          <p:cNvPr id="8" name="Kuva 7" descr="Kuva, joka sisältää kohteen symboli, kuvakaappaus, ympyrä, Grafiikka&#10;&#10;Kuvaus luotu automaattisesti">
            <a:extLst>
              <a:ext uri="{FF2B5EF4-FFF2-40B4-BE49-F238E27FC236}">
                <a16:creationId xmlns:a16="http://schemas.microsoft.com/office/drawing/2014/main" id="{BCEC19F0-2EDB-2BA8-A6FC-378BEDF1EA8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009" y="5283200"/>
            <a:ext cx="1409262" cy="122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00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BE063F1-C350-B237-5AE0-0ED2A8EB54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" b="23334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945F200C-FC6D-2B4B-1B4A-E4091F51F110}"/>
              </a:ext>
            </a:extLst>
          </p:cNvPr>
          <p:cNvSpPr txBox="1"/>
          <p:nvPr/>
        </p:nvSpPr>
        <p:spPr>
          <a:xfrm>
            <a:off x="544829" y="5889460"/>
            <a:ext cx="5988173" cy="830997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tx1">
                <a:alpha val="62000"/>
              </a:schemeClr>
            </a:outerShdw>
          </a:effectLst>
        </p:spPr>
        <p:txBody>
          <a:bodyPr wrap="square">
            <a:spAutoFit/>
          </a:bodyPr>
          <a:lstStyle/>
          <a:p>
            <a:r>
              <a:rPr lang="sv-FI" sz="2300" b="1" noProof="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En grupp döva på de palestinska områdena tillverkar ljus.</a:t>
            </a:r>
          </a:p>
        </p:txBody>
      </p:sp>
      <p:pic>
        <p:nvPicPr>
          <p:cNvPr id="2" name="Kuva 1" descr="Kuva, joka sisältää kohteen symboli, teksti, logo, muotoilu&#10;&#10;Kuvaus luotu automaattisesti">
            <a:extLst>
              <a:ext uri="{FF2B5EF4-FFF2-40B4-BE49-F238E27FC236}">
                <a16:creationId xmlns:a16="http://schemas.microsoft.com/office/drawing/2014/main" id="{A464AD50-9D65-0C9C-8B43-6DFB4406628D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6" t="5119" r="16187" b="9621"/>
          <a:stretch>
            <a:fillRect/>
          </a:stretch>
        </p:blipFill>
        <p:spPr>
          <a:xfrm>
            <a:off x="10256496" y="4961207"/>
            <a:ext cx="1746913" cy="15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14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D42C3-AE8A-F46A-8882-A3B94FC44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797442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ema">
  <a:themeElements>
    <a:clrScheme name="Mukautetut 1">
      <a:dk1>
        <a:srgbClr val="0C0C0C"/>
      </a:dk1>
      <a:lt1>
        <a:srgbClr val="FFFFFF"/>
      </a:lt1>
      <a:dk2>
        <a:srgbClr val="F53246"/>
      </a:dk2>
      <a:lt2>
        <a:srgbClr val="E7E6E6"/>
      </a:lt2>
      <a:accent1>
        <a:srgbClr val="F53246"/>
      </a:accent1>
      <a:accent2>
        <a:srgbClr val="90397B"/>
      </a:accent2>
      <a:accent3>
        <a:srgbClr val="1179A6"/>
      </a:accent3>
      <a:accent4>
        <a:srgbClr val="93CB81"/>
      </a:accent4>
      <a:accent5>
        <a:srgbClr val="F3DF0E"/>
      </a:accent5>
      <a:accent6>
        <a:srgbClr val="FBAFB6"/>
      </a:accent6>
      <a:hlink>
        <a:srgbClr val="0C5272"/>
      </a:hlink>
      <a:folHlink>
        <a:srgbClr val="FBAFB6"/>
      </a:folHlink>
    </a:clrScheme>
    <a:fontScheme name="Mukautettu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ähetysseura_16-9_FIN_pohja (2).pptx" id="{50E836D4-9807-4953-9181-4559616194B0}" vid="{ECC2E6CA-AF7A-4740-90BD-D6A2E8B06D83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E5DC34CE36E89F4B92BFA9B82D23A070" ma:contentTypeVersion="19" ma:contentTypeDescription="Luo uusi asiakirja." ma:contentTypeScope="" ma:versionID="446cb3357e149107bc5d0e800fde2ba3">
  <xsd:schema xmlns:xsd="http://www.w3.org/2001/XMLSchema" xmlns:xs="http://www.w3.org/2001/XMLSchema" xmlns:p="http://schemas.microsoft.com/office/2006/metadata/properties" xmlns:ns2="36c43c7b-f203-4255-9c01-fbfa8f435691" xmlns:ns3="cba8b525-faa7-450e-87ad-219cde38671f" targetNamespace="http://schemas.microsoft.com/office/2006/metadata/properties" ma:root="true" ma:fieldsID="5ecfc37b313d64893dcfa361c74be07e" ns2:_="" ns3:_="">
    <xsd:import namespace="36c43c7b-f203-4255-9c01-fbfa8f435691"/>
    <xsd:import namespace="cba8b525-faa7-450e-87ad-219cde3867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c43c7b-f203-4255-9c01-fbfa8f435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bc5903eb-f726-48b2-a5e1-0557bb19de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a8b525-faa7-450e-87ad-219cde38671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e7f9ea9-f2b8-4c26-b77f-ec1180490373}" ma:internalName="TaxCatchAll" ma:showField="CatchAllData" ma:web="cba8b525-faa7-450e-87ad-219cde3867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ba8b525-faa7-450e-87ad-219cde38671f" xsi:nil="true"/>
    <lcf76f155ced4ddcb4097134ff3c332f xmlns="36c43c7b-f203-4255-9c01-fbfa8f4356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5466FE5-4CBD-426F-B211-C815185845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c43c7b-f203-4255-9c01-fbfa8f435691"/>
    <ds:schemaRef ds:uri="cba8b525-faa7-450e-87ad-219cde3867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6BE337-475B-40C6-A082-B88657F9A5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A6B8EA-6046-4BEE-BF32-C50AAA54649D}">
  <ds:schemaRefs>
    <ds:schemaRef ds:uri="2c92d715-d8ce-4fc2-8bad-0f61043d6bee"/>
    <ds:schemaRef ds:uri="7fb4b996-e86c-4757-b273-81a7b24158f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cba8b525-faa7-450e-87ad-219cde38671f"/>
    <ds:schemaRef ds:uri="36c43c7b-f203-4255-9c01-fbfa8f4356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Lähetysseura_16-9_FIN_pohja</Template>
  <TotalTime>13851</TotalTime>
  <Words>825</Words>
  <Application>Microsoft Office PowerPoint</Application>
  <PresentationFormat>Laajakuva</PresentationFormat>
  <Paragraphs>93</Paragraphs>
  <Slides>16</Slides>
  <Notes>7</Notes>
  <HiddenSlides>0</HiddenSlides>
  <MMClips>0</MMClips>
  <ScaleCrop>false</ScaleCrop>
  <HeadingPairs>
    <vt:vector size="8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Microsoft Sans Serif</vt:lpstr>
      <vt:lpstr>Office-teema</vt:lpstr>
      <vt:lpstr>think-cell Slide</vt:lpstr>
      <vt:lpstr>Allmänt stöd där behovet är störst</vt:lpstr>
      <vt:lpstr>Missionssällskapet är en av kyrkans missionsorganisationer och en av Finlands största aktörer inom utvecklingssamarbete </vt:lpstr>
      <vt:lpstr>16</vt:lpstr>
      <vt:lpstr>PowerPoint-esitys</vt:lpstr>
      <vt:lpstr>Vad är en temakorg?</vt:lpstr>
      <vt:lpstr>Temakorgar</vt:lpstr>
      <vt:lpstr>Missionssällskapets arbete runt om i världen</vt:lpstr>
      <vt:lpstr>Allmänt stöd</vt:lpstr>
      <vt:lpstr>PowerPoint-esitys</vt:lpstr>
      <vt:lpstr>PowerPoint-esitys</vt:lpstr>
      <vt:lpstr>PowerPoint-esitys</vt:lpstr>
      <vt:lpstr>Teologisk riktlinje</vt:lpstr>
      <vt:lpstr>PowerPoint-esitys</vt:lpstr>
      <vt:lpstr>Bön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Ylhävuori Tarmo</dc:creator>
  <cp:lastModifiedBy>Björkgren-Thylin Marika</cp:lastModifiedBy>
  <cp:revision>52</cp:revision>
  <dcterms:created xsi:type="dcterms:W3CDTF">2022-08-23T09:26:18Z</dcterms:created>
  <dcterms:modified xsi:type="dcterms:W3CDTF">2026-02-10T09:29:44Z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0x010100E5DC34CE36E89F4B92BFA9B82D23A070</vt:lpwstr>
  </property>
</Properties>
</file>