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53.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2"/>
  </p:notesMasterIdLst>
  <p:handoutMasterIdLst>
    <p:handoutMasterId r:id="rId23"/>
  </p:handoutMasterIdLst>
  <p:sldIdLst>
    <p:sldId id="259" r:id="rId5"/>
    <p:sldId id="393" r:id="rId6"/>
    <p:sldId id="398" r:id="rId7"/>
    <p:sldId id="396" r:id="rId8"/>
    <p:sldId id="399" r:id="rId9"/>
    <p:sldId id="373" r:id="rId10"/>
    <p:sldId id="335" r:id="rId11"/>
    <p:sldId id="390" r:id="rId12"/>
    <p:sldId id="384" r:id="rId13"/>
    <p:sldId id="368" r:id="rId14"/>
    <p:sldId id="395" r:id="rId15"/>
    <p:sldId id="389" r:id="rId16"/>
    <p:sldId id="391" r:id="rId17"/>
    <p:sldId id="388" r:id="rId18"/>
    <p:sldId id="397" r:id="rId19"/>
    <p:sldId id="394" r:id="rId20"/>
    <p:sldId id="386" r:id="rId21"/>
  </p:sldIdLst>
  <p:sldSz cx="12192000" cy="6858000"/>
  <p:notesSz cx="6858000" cy="9144000"/>
  <p:custDataLst>
    <p:tags r:id="rId24"/>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F439AB-CBFE-7158-9993-41DA5992793E}" v="12" dt="2026-02-05T18:40:24.569"/>
    <p1510:client id="{CD053807-02A2-8DEB-090F-89E92440AC55}" v="36" dt="2026-02-05T11:53:19.5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67" autoAdjust="0"/>
    <p:restoredTop sz="93447" autoAdjust="0"/>
  </p:normalViewPr>
  <p:slideViewPr>
    <p:cSldViewPr snapToGrid="0">
      <p:cViewPr varScale="1">
        <p:scale>
          <a:sx n="77" d="100"/>
          <a:sy n="77" d="100"/>
        </p:scale>
        <p:origin x="739" y="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man Britt-Helen" userId="S::britt-helen.lindman@finskamissionssallskapet.fi::187e153c-904f-4326-8b6e-a2abd1fba224" providerId="AD" clId="Web-{14F439AB-CBFE-7158-9993-41DA5992793E}"/>
    <pc:docChg chg="modSld">
      <pc:chgData name="Lindman Britt-Helen" userId="S::britt-helen.lindman@finskamissionssallskapet.fi::187e153c-904f-4326-8b6e-a2abd1fba224" providerId="AD" clId="Web-{14F439AB-CBFE-7158-9993-41DA5992793E}" dt="2026-02-05T18:40:22.741" v="8"/>
      <pc:docMkLst>
        <pc:docMk/>
      </pc:docMkLst>
      <pc:sldChg chg="addSp delSp modSp">
        <pc:chgData name="Lindman Britt-Helen" userId="S::britt-helen.lindman@finskamissionssallskapet.fi::187e153c-904f-4326-8b6e-a2abd1fba224" providerId="AD" clId="Web-{14F439AB-CBFE-7158-9993-41DA5992793E}" dt="2026-02-05T18:40:22.741" v="8"/>
        <pc:sldMkLst>
          <pc:docMk/>
          <pc:sldMk cId="0" sldId="398"/>
        </pc:sldMkLst>
        <pc:spChg chg="del">
          <ac:chgData name="Lindman Britt-Helen" userId="S::britt-helen.lindman@finskamissionssallskapet.fi::187e153c-904f-4326-8b6e-a2abd1fba224" providerId="AD" clId="Web-{14F439AB-CBFE-7158-9993-41DA5992793E}" dt="2026-02-05T18:40:04.786" v="4"/>
          <ac:spMkLst>
            <pc:docMk/>
            <pc:sldMk cId="0" sldId="398"/>
            <ac:spMk id="144" creationId="{00000000-0000-0000-0000-000000000000}"/>
          </ac:spMkLst>
        </pc:spChg>
        <pc:spChg chg="del">
          <ac:chgData name="Lindman Britt-Helen" userId="S::britt-helen.lindman@finskamissionssallskapet.fi::187e153c-904f-4326-8b6e-a2abd1fba224" providerId="AD" clId="Web-{14F439AB-CBFE-7158-9993-41DA5992793E}" dt="2026-02-05T18:39:59.661" v="1"/>
          <ac:spMkLst>
            <pc:docMk/>
            <pc:sldMk cId="0" sldId="398"/>
            <ac:spMk id="146" creationId="{A5CBA42E-8406-1F58-70B9-946BB5EE223E}"/>
          </ac:spMkLst>
        </pc:spChg>
        <pc:spChg chg="del">
          <ac:chgData name="Lindman Britt-Helen" userId="S::britt-helen.lindman@finskamissionssallskapet.fi::187e153c-904f-4326-8b6e-a2abd1fba224" providerId="AD" clId="Web-{14F439AB-CBFE-7158-9993-41DA5992793E}" dt="2026-02-05T18:40:01.974" v="2"/>
          <ac:spMkLst>
            <pc:docMk/>
            <pc:sldMk cId="0" sldId="398"/>
            <ac:spMk id="147" creationId="{00000000-0000-0000-0000-000000000000}"/>
          </ac:spMkLst>
        </pc:spChg>
        <pc:spChg chg="del mod">
          <ac:chgData name="Lindman Britt-Helen" userId="S::britt-helen.lindman@finskamissionssallskapet.fi::187e153c-904f-4326-8b6e-a2abd1fba224" providerId="AD" clId="Web-{14F439AB-CBFE-7158-9993-41DA5992793E}" dt="2026-02-05T18:40:06.599" v="5"/>
          <ac:spMkLst>
            <pc:docMk/>
            <pc:sldMk cId="0" sldId="398"/>
            <ac:spMk id="148" creationId="{00000000-0000-0000-0000-000000000000}"/>
          </ac:spMkLst>
        </pc:spChg>
        <pc:spChg chg="add del mod">
          <ac:chgData name="Lindman Britt-Helen" userId="S::britt-helen.lindman@finskamissionssallskapet.fi::187e153c-904f-4326-8b6e-a2abd1fba224" providerId="AD" clId="Web-{14F439AB-CBFE-7158-9993-41DA5992793E}" dt="2026-02-05T18:40:08.677" v="6"/>
          <ac:spMkLst>
            <pc:docMk/>
            <pc:sldMk cId="0" sldId="398"/>
            <ac:spMk id="153" creationId="{0AD073AB-CDB0-8174-DF82-E86C34997108}"/>
          </ac:spMkLst>
        </pc:spChg>
        <pc:picChg chg="del">
          <ac:chgData name="Lindman Britt-Helen" userId="S::britt-helen.lindman@finskamissionssallskapet.fi::187e153c-904f-4326-8b6e-a2abd1fba224" providerId="AD" clId="Web-{14F439AB-CBFE-7158-9993-41DA5992793E}" dt="2026-02-05T18:39:57.130" v="0"/>
          <ac:picMkLst>
            <pc:docMk/>
            <pc:sldMk cId="0" sldId="398"/>
            <ac:picMk id="151" creationId="{242D0A14-1CFA-28CD-8AD6-3368C38632D0}"/>
          </ac:picMkLst>
        </pc:picChg>
        <pc:picChg chg="del">
          <ac:chgData name="Lindman Britt-Helen" userId="S::britt-helen.lindman@finskamissionssallskapet.fi::187e153c-904f-4326-8b6e-a2abd1fba224" providerId="AD" clId="Web-{14F439AB-CBFE-7158-9993-41DA5992793E}" dt="2026-02-05T18:40:10.989" v="7"/>
          <ac:picMkLst>
            <pc:docMk/>
            <pc:sldMk cId="0" sldId="398"/>
            <ac:picMk id="154" creationId="{9241393E-156C-92E1-D98B-E98316BB803A}"/>
          </ac:picMkLst>
        </pc:picChg>
        <pc:picChg chg="add mod">
          <ac:chgData name="Lindman Britt-Helen" userId="S::britt-helen.lindman@finskamissionssallskapet.fi::187e153c-904f-4326-8b6e-a2abd1fba224" providerId="AD" clId="Web-{14F439AB-CBFE-7158-9993-41DA5992793E}" dt="2026-02-05T18:40:22.741" v="8"/>
          <ac:picMkLst>
            <pc:docMk/>
            <pc:sldMk cId="0" sldId="398"/>
            <ac:picMk id="155" creationId="{DF810C7B-E0C9-B1BA-7D08-C55E82B035D3}"/>
          </ac:picMkLst>
        </pc:picChg>
      </pc:sldChg>
    </pc:docChg>
  </pc:docChgLst>
  <pc:docChgLst>
    <pc:chgData name="Honkanen Nina" userId="0e60591b-a1d4-46d2-8afe-38d5c603077f" providerId="ADAL" clId="{7829938A-7599-4399-9878-03EE61921E1E}"/>
    <pc:docChg chg="undo custSel addSld delSld modSld modMainMaster">
      <pc:chgData name="Honkanen Nina" userId="0e60591b-a1d4-46d2-8afe-38d5c603077f" providerId="ADAL" clId="{7829938A-7599-4399-9878-03EE61921E1E}" dt="2026-01-23T07:53:28.699" v="409" actId="1076"/>
      <pc:docMkLst>
        <pc:docMk/>
      </pc:docMkLst>
      <pc:sldChg chg="addSp delSp modSp mod">
        <pc:chgData name="Honkanen Nina" userId="0e60591b-a1d4-46d2-8afe-38d5c603077f" providerId="ADAL" clId="{7829938A-7599-4399-9878-03EE61921E1E}" dt="2026-01-23T07:53:28.699" v="409" actId="1076"/>
        <pc:sldMkLst>
          <pc:docMk/>
          <pc:sldMk cId="1840890374" sldId="259"/>
        </pc:sldMkLst>
        <pc:spChg chg="mod">
          <ac:chgData name="Honkanen Nina" userId="0e60591b-a1d4-46d2-8afe-38d5c603077f" providerId="ADAL" clId="{7829938A-7599-4399-9878-03EE61921E1E}" dt="2026-01-23T07:53:25.306" v="408" actId="1076"/>
          <ac:spMkLst>
            <pc:docMk/>
            <pc:sldMk cId="1840890374" sldId="259"/>
            <ac:spMk id="2" creationId="{E910D977-B541-3DC9-6A4A-6E1EE8F873DC}"/>
          </ac:spMkLst>
        </pc:spChg>
        <pc:spChg chg="mod">
          <ac:chgData name="Honkanen Nina" userId="0e60591b-a1d4-46d2-8afe-38d5c603077f" providerId="ADAL" clId="{7829938A-7599-4399-9878-03EE61921E1E}" dt="2026-01-23T07:53:28.699" v="409" actId="1076"/>
          <ac:spMkLst>
            <pc:docMk/>
            <pc:sldMk cId="1840890374" sldId="259"/>
            <ac:spMk id="3" creationId="{5498FA10-12DF-3836-BA2F-94CC9E0556A2}"/>
          </ac:spMkLst>
        </pc:spChg>
        <pc:picChg chg="add mod">
          <ac:chgData name="Honkanen Nina" userId="0e60591b-a1d4-46d2-8afe-38d5c603077f" providerId="ADAL" clId="{7829938A-7599-4399-9878-03EE61921E1E}" dt="2026-01-23T07:11:16.230" v="181" actId="1076"/>
          <ac:picMkLst>
            <pc:docMk/>
            <pc:sldMk cId="1840890374" sldId="259"/>
            <ac:picMk id="4" creationId="{B1FFD1DE-91DE-84E0-83F9-5E972C4ADC05}"/>
          </ac:picMkLst>
        </pc:picChg>
        <pc:picChg chg="mod">
          <ac:chgData name="Honkanen Nina" userId="0e60591b-a1d4-46d2-8afe-38d5c603077f" providerId="ADAL" clId="{7829938A-7599-4399-9878-03EE61921E1E}" dt="2026-01-23T07:10:34.569" v="168" actId="1076"/>
          <ac:picMkLst>
            <pc:docMk/>
            <pc:sldMk cId="1840890374" sldId="259"/>
            <ac:picMk id="7" creationId="{D3082308-F8D5-3F0B-F2F1-AC70E82867D0}"/>
          </ac:picMkLst>
        </pc:picChg>
      </pc:sldChg>
      <pc:sldChg chg="addSp delSp modSp mod">
        <pc:chgData name="Honkanen Nina" userId="0e60591b-a1d4-46d2-8afe-38d5c603077f" providerId="ADAL" clId="{7829938A-7599-4399-9878-03EE61921E1E}" dt="2026-01-23T07:13:55.635" v="204" actId="1037"/>
        <pc:sldMkLst>
          <pc:docMk/>
          <pc:sldMk cId="2808405200" sldId="335"/>
        </pc:sldMkLst>
        <pc:spChg chg="mod">
          <ac:chgData name="Honkanen Nina" userId="0e60591b-a1d4-46d2-8afe-38d5c603077f" providerId="ADAL" clId="{7829938A-7599-4399-9878-03EE61921E1E}" dt="2026-01-23T07:13:47.932" v="193" actId="1076"/>
          <ac:spMkLst>
            <pc:docMk/>
            <pc:sldMk cId="2808405200" sldId="335"/>
            <ac:spMk id="6" creationId="{346CE842-5588-DADC-6E44-E41D91DDFB5A}"/>
          </ac:spMkLst>
        </pc:spChg>
        <pc:spChg chg="add del mod">
          <ac:chgData name="Honkanen Nina" userId="0e60591b-a1d4-46d2-8afe-38d5c603077f" providerId="ADAL" clId="{7829938A-7599-4399-9878-03EE61921E1E}" dt="2026-01-23T07:13:27.056" v="189" actId="478"/>
          <ac:spMkLst>
            <pc:docMk/>
            <pc:sldMk cId="2808405200" sldId="335"/>
            <ac:spMk id="7" creationId="{0B4BFD0B-76FB-6C73-BAF2-BC294B0B17F4}"/>
          </ac:spMkLst>
        </pc:spChg>
        <pc:spChg chg="mod">
          <ac:chgData name="Honkanen Nina" userId="0e60591b-a1d4-46d2-8afe-38d5c603077f" providerId="ADAL" clId="{7829938A-7599-4399-9878-03EE61921E1E}" dt="2026-01-23T07:13:45.445" v="192" actId="1076"/>
          <ac:spMkLst>
            <pc:docMk/>
            <pc:sldMk cId="2808405200" sldId="335"/>
            <ac:spMk id="8" creationId="{0D96DC06-F205-5D52-41CC-370B2084AB5A}"/>
          </ac:spMkLst>
        </pc:spChg>
        <pc:spChg chg="mod">
          <ac:chgData name="Honkanen Nina" userId="0e60591b-a1d4-46d2-8afe-38d5c603077f" providerId="ADAL" clId="{7829938A-7599-4399-9878-03EE61921E1E}" dt="2026-01-23T07:13:55.635" v="204" actId="1037"/>
          <ac:spMkLst>
            <pc:docMk/>
            <pc:sldMk cId="2808405200" sldId="335"/>
            <ac:spMk id="11" creationId="{D9B3A56A-9E51-74FD-44C1-38D311FE1EA4}"/>
          </ac:spMkLst>
        </pc:spChg>
        <pc:picChg chg="add mod ord">
          <ac:chgData name="Honkanen Nina" userId="0e60591b-a1d4-46d2-8afe-38d5c603077f" providerId="ADAL" clId="{7829938A-7599-4399-9878-03EE61921E1E}" dt="2026-01-16T15:00:54.973" v="90" actId="1036"/>
          <ac:picMkLst>
            <pc:docMk/>
            <pc:sldMk cId="2808405200" sldId="335"/>
            <ac:picMk id="2" creationId="{B84E36A6-B4CE-9A05-432A-40CFEEC45A90}"/>
          </ac:picMkLst>
        </pc:picChg>
        <pc:picChg chg="ord">
          <ac:chgData name="Honkanen Nina" userId="0e60591b-a1d4-46d2-8afe-38d5c603077f" providerId="ADAL" clId="{7829938A-7599-4399-9878-03EE61921E1E}" dt="2026-01-16T15:00:48.278" v="81" actId="167"/>
          <ac:picMkLst>
            <pc:docMk/>
            <pc:sldMk cId="2808405200" sldId="335"/>
            <ac:picMk id="5" creationId="{2C7A197E-45BA-F0A4-35D6-B5F6362468CB}"/>
          </ac:picMkLst>
        </pc:picChg>
      </pc:sldChg>
      <pc:sldChg chg="addSp delSp modSp mod">
        <pc:chgData name="Honkanen Nina" userId="0e60591b-a1d4-46d2-8afe-38d5c603077f" providerId="ADAL" clId="{7829938A-7599-4399-9878-03EE61921E1E}" dt="2026-01-16T14:57:27.731" v="36" actId="1076"/>
        <pc:sldMkLst>
          <pc:docMk/>
          <pc:sldMk cId="3395260761" sldId="368"/>
        </pc:sldMkLst>
        <pc:picChg chg="add mod">
          <ac:chgData name="Honkanen Nina" userId="0e60591b-a1d4-46d2-8afe-38d5c603077f" providerId="ADAL" clId="{7829938A-7599-4399-9878-03EE61921E1E}" dt="2026-01-16T14:57:27.731" v="36" actId="1076"/>
          <ac:picMkLst>
            <pc:docMk/>
            <pc:sldMk cId="3395260761" sldId="368"/>
            <ac:picMk id="2" creationId="{989E1874-F227-3743-40BC-EFB9F1A4C499}"/>
          </ac:picMkLst>
        </pc:picChg>
      </pc:sldChg>
      <pc:sldChg chg="add">
        <pc:chgData name="Honkanen Nina" userId="0e60591b-a1d4-46d2-8afe-38d5c603077f" providerId="ADAL" clId="{7829938A-7599-4399-9878-03EE61921E1E}" dt="2026-01-16T14:59:53.775" v="73"/>
        <pc:sldMkLst>
          <pc:docMk/>
          <pc:sldMk cId="3410477610" sldId="373"/>
        </pc:sldMkLst>
      </pc:sldChg>
      <pc:sldChg chg="addSp delSp modSp mod">
        <pc:chgData name="Honkanen Nina" userId="0e60591b-a1d4-46d2-8afe-38d5c603077f" providerId="ADAL" clId="{7829938A-7599-4399-9878-03EE61921E1E}" dt="2026-01-23T07:52:45.044" v="403" actId="1076"/>
        <pc:sldMkLst>
          <pc:docMk/>
          <pc:sldMk cId="2150706217" sldId="384"/>
        </pc:sldMkLst>
        <pc:spChg chg="mod">
          <ac:chgData name="Honkanen Nina" userId="0e60591b-a1d4-46d2-8afe-38d5c603077f" providerId="ADAL" clId="{7829938A-7599-4399-9878-03EE61921E1E}" dt="2026-01-23T07:47:47.036" v="346" actId="164"/>
          <ac:spMkLst>
            <pc:docMk/>
            <pc:sldMk cId="2150706217" sldId="384"/>
            <ac:spMk id="3" creationId="{A0005D87-E40A-0FEB-0CE8-1FEB93396BA1}"/>
          </ac:spMkLst>
        </pc:spChg>
        <pc:spChg chg="mod">
          <ac:chgData name="Honkanen Nina" userId="0e60591b-a1d4-46d2-8afe-38d5c603077f" providerId="ADAL" clId="{7829938A-7599-4399-9878-03EE61921E1E}" dt="2026-01-23T07:47:47.036" v="346" actId="164"/>
          <ac:spMkLst>
            <pc:docMk/>
            <pc:sldMk cId="2150706217" sldId="384"/>
            <ac:spMk id="5" creationId="{B3518E7B-F311-616C-C0AB-8478829613A2}"/>
          </ac:spMkLst>
        </pc:spChg>
        <pc:spChg chg="ord">
          <ac:chgData name="Honkanen Nina" userId="0e60591b-a1d4-46d2-8afe-38d5c603077f" providerId="ADAL" clId="{7829938A-7599-4399-9878-03EE61921E1E}" dt="2026-01-23T07:48:37.005" v="350" actId="167"/>
          <ac:spMkLst>
            <pc:docMk/>
            <pc:sldMk cId="2150706217" sldId="384"/>
            <ac:spMk id="8" creationId="{4B6FE523-6EAB-DA3A-C6FF-38F2AE7687F3}"/>
          </ac:spMkLst>
        </pc:spChg>
        <pc:spChg chg="add mod ord">
          <ac:chgData name="Honkanen Nina" userId="0e60591b-a1d4-46d2-8afe-38d5c603077f" providerId="ADAL" clId="{7829938A-7599-4399-9878-03EE61921E1E}" dt="2026-01-23T07:48:43.011" v="352" actId="14100"/>
          <ac:spMkLst>
            <pc:docMk/>
            <pc:sldMk cId="2150706217" sldId="384"/>
            <ac:spMk id="11" creationId="{BB5B2867-E459-D179-3586-0E0ABDE871A4}"/>
          </ac:spMkLst>
        </pc:spChg>
        <pc:grpChg chg="add mod">
          <ac:chgData name="Honkanen Nina" userId="0e60591b-a1d4-46d2-8afe-38d5c603077f" providerId="ADAL" clId="{7829938A-7599-4399-9878-03EE61921E1E}" dt="2026-01-23T07:52:45.044" v="403" actId="1076"/>
          <ac:grpSpMkLst>
            <pc:docMk/>
            <pc:sldMk cId="2150706217" sldId="384"/>
            <ac:grpSpMk id="10" creationId="{9E879C37-4086-F490-B350-56667D78A9B2}"/>
          </ac:grpSpMkLst>
        </pc:grpChg>
        <pc:picChg chg="add mod">
          <ac:chgData name="Honkanen Nina" userId="0e60591b-a1d4-46d2-8afe-38d5c603077f" providerId="ADAL" clId="{7829938A-7599-4399-9878-03EE61921E1E}" dt="2026-01-16T14:57:19.751" v="32" actId="1076"/>
          <ac:picMkLst>
            <pc:docMk/>
            <pc:sldMk cId="2150706217" sldId="384"/>
            <ac:picMk id="4" creationId="{9A0F5D9A-A675-4DFC-8F4F-D31ACE47C2F5}"/>
          </ac:picMkLst>
        </pc:picChg>
        <pc:picChg chg="mod modCrop">
          <ac:chgData name="Honkanen Nina" userId="0e60591b-a1d4-46d2-8afe-38d5c603077f" providerId="ADAL" clId="{7829938A-7599-4399-9878-03EE61921E1E}" dt="2026-01-23T07:52:30.264" v="401" actId="14861"/>
          <ac:picMkLst>
            <pc:docMk/>
            <pc:sldMk cId="2150706217" sldId="384"/>
            <ac:picMk id="7" creationId="{9806CCD7-10CC-FA8B-0A09-047749341576}"/>
          </ac:picMkLst>
        </pc:picChg>
      </pc:sldChg>
      <pc:sldChg chg="mod modClrScheme chgLayout">
        <pc:chgData name="Honkanen Nina" userId="0e60591b-a1d4-46d2-8afe-38d5c603077f" providerId="ADAL" clId="{7829938A-7599-4399-9878-03EE61921E1E}" dt="2026-01-16T15:06:40.474" v="135" actId="700"/>
        <pc:sldMkLst>
          <pc:docMk/>
          <pc:sldMk cId="1507974426" sldId="386"/>
        </pc:sldMkLst>
      </pc:sldChg>
      <pc:sldChg chg="addSp delSp modSp mod">
        <pc:chgData name="Honkanen Nina" userId="0e60591b-a1d4-46d2-8afe-38d5c603077f" providerId="ADAL" clId="{7829938A-7599-4399-9878-03EE61921E1E}" dt="2026-01-16T14:58:57.591" v="55" actId="1076"/>
        <pc:sldMkLst>
          <pc:docMk/>
          <pc:sldMk cId="997334566" sldId="388"/>
        </pc:sldMkLst>
        <pc:picChg chg="add mod">
          <ac:chgData name="Honkanen Nina" userId="0e60591b-a1d4-46d2-8afe-38d5c603077f" providerId="ADAL" clId="{7829938A-7599-4399-9878-03EE61921E1E}" dt="2026-01-16T14:58:57.591" v="55" actId="1076"/>
          <ac:picMkLst>
            <pc:docMk/>
            <pc:sldMk cId="997334566" sldId="388"/>
            <ac:picMk id="4" creationId="{AC473613-612C-7D24-CC76-C2ECE3A03B0F}"/>
          </ac:picMkLst>
        </pc:picChg>
      </pc:sldChg>
      <pc:sldChg chg="addSp delSp modSp mod">
        <pc:chgData name="Honkanen Nina" userId="0e60591b-a1d4-46d2-8afe-38d5c603077f" providerId="ADAL" clId="{7829938A-7599-4399-9878-03EE61921E1E}" dt="2026-01-23T07:18:47.115" v="242" actId="1076"/>
        <pc:sldMkLst>
          <pc:docMk/>
          <pc:sldMk cId="184980235" sldId="389"/>
        </pc:sldMkLst>
        <pc:spChg chg="mod">
          <ac:chgData name="Honkanen Nina" userId="0e60591b-a1d4-46d2-8afe-38d5c603077f" providerId="ADAL" clId="{7829938A-7599-4399-9878-03EE61921E1E}" dt="2026-01-23T07:18:47.115" v="242" actId="1076"/>
          <ac:spMkLst>
            <pc:docMk/>
            <pc:sldMk cId="184980235" sldId="389"/>
            <ac:spMk id="2" creationId="{81CE85DA-FE75-D2B6-8838-F293D2C65522}"/>
          </ac:spMkLst>
        </pc:spChg>
        <pc:spChg chg="mod">
          <ac:chgData name="Honkanen Nina" userId="0e60591b-a1d4-46d2-8afe-38d5c603077f" providerId="ADAL" clId="{7829938A-7599-4399-9878-03EE61921E1E}" dt="2026-01-23T07:18:43.394" v="241" actId="1076"/>
          <ac:spMkLst>
            <pc:docMk/>
            <pc:sldMk cId="184980235" sldId="389"/>
            <ac:spMk id="3" creationId="{677C9E7D-0CA9-26A1-49A1-48C1535210A9}"/>
          </ac:spMkLst>
        </pc:spChg>
        <pc:picChg chg="add mod">
          <ac:chgData name="Honkanen Nina" userId="0e60591b-a1d4-46d2-8afe-38d5c603077f" providerId="ADAL" clId="{7829938A-7599-4399-9878-03EE61921E1E}" dt="2026-01-16T14:59:20.824" v="60" actId="1076"/>
          <ac:picMkLst>
            <pc:docMk/>
            <pc:sldMk cId="184980235" sldId="389"/>
            <ac:picMk id="4" creationId="{1299B99B-D6C3-C54E-9EDB-9BF8B4E4FFFD}"/>
          </ac:picMkLst>
        </pc:picChg>
      </pc:sldChg>
      <pc:sldChg chg="addSp delSp modSp mod">
        <pc:chgData name="Honkanen Nina" userId="0e60591b-a1d4-46d2-8afe-38d5c603077f" providerId="ADAL" clId="{7829938A-7599-4399-9878-03EE61921E1E}" dt="2026-01-23T07:21:27.552" v="304" actId="1076"/>
        <pc:sldMkLst>
          <pc:docMk/>
          <pc:sldMk cId="3695095426" sldId="390"/>
        </pc:sldMkLst>
        <pc:spChg chg="mod">
          <ac:chgData name="Honkanen Nina" userId="0e60591b-a1d4-46d2-8afe-38d5c603077f" providerId="ADAL" clId="{7829938A-7599-4399-9878-03EE61921E1E}" dt="2026-01-23T07:21:25.063" v="303" actId="14100"/>
          <ac:spMkLst>
            <pc:docMk/>
            <pc:sldMk cId="3695095426" sldId="390"/>
            <ac:spMk id="4" creationId="{651BD4B2-05CD-390C-FB18-C83DA117B4DB}"/>
          </ac:spMkLst>
        </pc:spChg>
        <pc:spChg chg="mod">
          <ac:chgData name="Honkanen Nina" userId="0e60591b-a1d4-46d2-8afe-38d5c603077f" providerId="ADAL" clId="{7829938A-7599-4399-9878-03EE61921E1E}" dt="2026-01-23T07:21:20.576" v="301" actId="1076"/>
          <ac:spMkLst>
            <pc:docMk/>
            <pc:sldMk cId="3695095426" sldId="390"/>
            <ac:spMk id="5" creationId="{802034F2-8C05-3F87-E5CC-8F20CCDE3263}"/>
          </ac:spMkLst>
        </pc:spChg>
        <pc:picChg chg="add mod">
          <ac:chgData name="Honkanen Nina" userId="0e60591b-a1d4-46d2-8afe-38d5c603077f" providerId="ADAL" clId="{7829938A-7599-4399-9878-03EE61921E1E}" dt="2026-01-16T14:59:28.631" v="61" actId="1076"/>
          <ac:picMkLst>
            <pc:docMk/>
            <pc:sldMk cId="3695095426" sldId="390"/>
            <ac:picMk id="2" creationId="{1A93B8D7-D392-20E2-4202-15F3A01C5F26}"/>
          </ac:picMkLst>
        </pc:picChg>
        <pc:picChg chg="mod">
          <ac:chgData name="Honkanen Nina" userId="0e60591b-a1d4-46d2-8afe-38d5c603077f" providerId="ADAL" clId="{7829938A-7599-4399-9878-03EE61921E1E}" dt="2026-01-23T07:21:27.552" v="304" actId="1076"/>
          <ac:picMkLst>
            <pc:docMk/>
            <pc:sldMk cId="3695095426" sldId="390"/>
            <ac:picMk id="8" creationId="{381BC4F5-A609-6CEE-4CC8-A098235EA12D}"/>
          </ac:picMkLst>
        </pc:picChg>
      </pc:sldChg>
      <pc:sldChg chg="addSp delSp modSp mod">
        <pc:chgData name="Honkanen Nina" userId="0e60591b-a1d4-46d2-8afe-38d5c603077f" providerId="ADAL" clId="{7829938A-7599-4399-9878-03EE61921E1E}" dt="2026-01-23T07:18:16.998" v="236" actId="1076"/>
        <pc:sldMkLst>
          <pc:docMk/>
          <pc:sldMk cId="3723690364" sldId="391"/>
        </pc:sldMkLst>
        <pc:spChg chg="mod">
          <ac:chgData name="Honkanen Nina" userId="0e60591b-a1d4-46d2-8afe-38d5c603077f" providerId="ADAL" clId="{7829938A-7599-4399-9878-03EE61921E1E}" dt="2026-01-23T07:17:36.918" v="225" actId="20577"/>
          <ac:spMkLst>
            <pc:docMk/>
            <pc:sldMk cId="3723690364" sldId="391"/>
            <ac:spMk id="3" creationId="{1C6A0C40-D75C-FBC4-C725-8AD7130A8E54}"/>
          </ac:spMkLst>
        </pc:spChg>
        <pc:spChg chg="mod">
          <ac:chgData name="Honkanen Nina" userId="0e60591b-a1d4-46d2-8afe-38d5c603077f" providerId="ADAL" clId="{7829938A-7599-4399-9878-03EE61921E1E}" dt="2026-01-23T07:18:03.547" v="233" actId="1076"/>
          <ac:spMkLst>
            <pc:docMk/>
            <pc:sldMk cId="3723690364" sldId="391"/>
            <ac:spMk id="7" creationId="{89BAA269-A4F2-6590-192A-9B2D1CD6D42F}"/>
          </ac:spMkLst>
        </pc:spChg>
        <pc:spChg chg="mod">
          <ac:chgData name="Honkanen Nina" userId="0e60591b-a1d4-46d2-8afe-38d5c603077f" providerId="ADAL" clId="{7829938A-7599-4399-9878-03EE61921E1E}" dt="2026-01-23T07:17:45.314" v="226" actId="1076"/>
          <ac:spMkLst>
            <pc:docMk/>
            <pc:sldMk cId="3723690364" sldId="391"/>
            <ac:spMk id="10" creationId="{053D0458-5CE5-3F1C-3FB0-339ABCD81677}"/>
          </ac:spMkLst>
        </pc:spChg>
        <pc:spChg chg="mod">
          <ac:chgData name="Honkanen Nina" userId="0e60591b-a1d4-46d2-8afe-38d5c603077f" providerId="ADAL" clId="{7829938A-7599-4399-9878-03EE61921E1E}" dt="2026-01-23T07:18:05.722" v="234" actId="1076"/>
          <ac:spMkLst>
            <pc:docMk/>
            <pc:sldMk cId="3723690364" sldId="391"/>
            <ac:spMk id="11" creationId="{60D1B71A-47F4-CAB1-5EA0-162F220BAC38}"/>
          </ac:spMkLst>
        </pc:spChg>
        <pc:picChg chg="mod">
          <ac:chgData name="Honkanen Nina" userId="0e60591b-a1d4-46d2-8afe-38d5c603077f" providerId="ADAL" clId="{7829938A-7599-4399-9878-03EE61921E1E}" dt="2026-01-23T07:18:16.998" v="236" actId="1076"/>
          <ac:picMkLst>
            <pc:docMk/>
            <pc:sldMk cId="3723690364" sldId="391"/>
            <ac:picMk id="1028" creationId="{D8795957-6931-3D24-651A-F42F237D5332}"/>
          </ac:picMkLst>
        </pc:picChg>
      </pc:sldChg>
      <pc:sldChg chg="addSp delSp modSp mod">
        <pc:chgData name="Honkanen Nina" userId="0e60591b-a1d4-46d2-8afe-38d5c603077f" providerId="ADAL" clId="{7829938A-7599-4399-9878-03EE61921E1E}" dt="2026-01-23T07:53:04.678" v="404" actId="20577"/>
        <pc:sldMkLst>
          <pc:docMk/>
          <pc:sldMk cId="801531735" sldId="393"/>
        </pc:sldMkLst>
        <pc:spChg chg="mod">
          <ac:chgData name="Honkanen Nina" userId="0e60591b-a1d4-46d2-8afe-38d5c603077f" providerId="ADAL" clId="{7829938A-7599-4399-9878-03EE61921E1E}" dt="2026-01-23T07:53:04.678" v="404" actId="20577"/>
          <ac:spMkLst>
            <pc:docMk/>
            <pc:sldMk cId="801531735" sldId="393"/>
            <ac:spMk id="5" creationId="{A6556B6C-F97A-FEF5-5D95-0971D316AF5B}"/>
          </ac:spMkLst>
        </pc:spChg>
        <pc:spChg chg="mod">
          <ac:chgData name="Honkanen Nina" userId="0e60591b-a1d4-46d2-8afe-38d5c603077f" providerId="ADAL" clId="{7829938A-7599-4399-9878-03EE61921E1E}" dt="2026-01-23T07:21:01.482" v="294" actId="1035"/>
          <ac:spMkLst>
            <pc:docMk/>
            <pc:sldMk cId="801531735" sldId="393"/>
            <ac:spMk id="23" creationId="{7DBC2B0C-04CA-0898-CE1A-D454F4FB11FC}"/>
          </ac:spMkLst>
        </pc:spChg>
        <pc:picChg chg="add mod">
          <ac:chgData name="Honkanen Nina" userId="0e60591b-a1d4-46d2-8afe-38d5c603077f" providerId="ADAL" clId="{7829938A-7599-4399-9878-03EE61921E1E}" dt="2026-01-16T15:00:11.298" v="77" actId="1076"/>
          <ac:picMkLst>
            <pc:docMk/>
            <pc:sldMk cId="801531735" sldId="393"/>
            <ac:picMk id="2" creationId="{57DB564D-D956-68E7-E73C-79ED31089EF6}"/>
          </ac:picMkLst>
        </pc:picChg>
      </pc:sldChg>
      <pc:sldChg chg="addSp delSp modSp mod">
        <pc:chgData name="Honkanen Nina" userId="0e60591b-a1d4-46d2-8afe-38d5c603077f" providerId="ADAL" clId="{7829938A-7599-4399-9878-03EE61921E1E}" dt="2026-01-23T07:20:09.134" v="288" actId="1076"/>
        <pc:sldMkLst>
          <pc:docMk/>
          <pc:sldMk cId="2805344968" sldId="394"/>
        </pc:sldMkLst>
        <pc:spChg chg="mod">
          <ac:chgData name="Honkanen Nina" userId="0e60591b-a1d4-46d2-8afe-38d5c603077f" providerId="ADAL" clId="{7829938A-7599-4399-9878-03EE61921E1E}" dt="2026-01-23T07:20:09.134" v="288" actId="1076"/>
          <ac:spMkLst>
            <pc:docMk/>
            <pc:sldMk cId="2805344968" sldId="394"/>
            <ac:spMk id="9" creationId="{8352E202-5486-ED52-7C74-A87005153D1A}"/>
          </ac:spMkLst>
        </pc:spChg>
        <pc:picChg chg="add mod">
          <ac:chgData name="Honkanen Nina" userId="0e60591b-a1d4-46d2-8afe-38d5c603077f" providerId="ADAL" clId="{7829938A-7599-4399-9878-03EE61921E1E}" dt="2026-01-16T14:58:05.812" v="47"/>
          <ac:picMkLst>
            <pc:docMk/>
            <pc:sldMk cId="2805344968" sldId="394"/>
            <ac:picMk id="3" creationId="{CA6AD8DA-F49E-2BF5-8A70-58F64102DE6C}"/>
          </ac:picMkLst>
        </pc:picChg>
      </pc:sldChg>
      <pc:sldChg chg="addSp delSp modSp mod">
        <pc:chgData name="Honkanen Nina" userId="0e60591b-a1d4-46d2-8afe-38d5c603077f" providerId="ADAL" clId="{7829938A-7599-4399-9878-03EE61921E1E}" dt="2026-01-23T07:19:42.035" v="285" actId="14861"/>
        <pc:sldMkLst>
          <pc:docMk/>
          <pc:sldMk cId="1281614041" sldId="395"/>
        </pc:sldMkLst>
        <pc:spChg chg="mod">
          <ac:chgData name="Honkanen Nina" userId="0e60591b-a1d4-46d2-8afe-38d5c603077f" providerId="ADAL" clId="{7829938A-7599-4399-9878-03EE61921E1E}" dt="2026-01-23T07:19:42.035" v="285" actId="14861"/>
          <ac:spMkLst>
            <pc:docMk/>
            <pc:sldMk cId="1281614041" sldId="395"/>
            <ac:spMk id="8" creationId="{945F200C-FC6D-2B4B-1B4A-E4091F51F110}"/>
          </ac:spMkLst>
        </pc:spChg>
        <pc:picChg chg="add mod">
          <ac:chgData name="Honkanen Nina" userId="0e60591b-a1d4-46d2-8afe-38d5c603077f" providerId="ADAL" clId="{7829938A-7599-4399-9878-03EE61921E1E}" dt="2026-01-16T14:58:34.238" v="51"/>
          <ac:picMkLst>
            <pc:docMk/>
            <pc:sldMk cId="1281614041" sldId="395"/>
            <ac:picMk id="3" creationId="{F4354AC6-8AD1-35EC-05AD-3E0254AF075A}"/>
          </ac:picMkLst>
        </pc:picChg>
        <pc:picChg chg="mod">
          <ac:chgData name="Honkanen Nina" userId="0e60591b-a1d4-46d2-8afe-38d5c603077f" providerId="ADAL" clId="{7829938A-7599-4399-9878-03EE61921E1E}" dt="2026-01-23T07:16:44.845" v="206" actId="14826"/>
          <ac:picMkLst>
            <pc:docMk/>
            <pc:sldMk cId="1281614041" sldId="395"/>
            <ac:picMk id="7" creationId="{FCD06648-3303-D7D5-A317-C3B2CFD74219}"/>
          </ac:picMkLst>
        </pc:picChg>
      </pc:sldChg>
      <pc:sldChg chg="addSp delSp modSp mod">
        <pc:chgData name="Honkanen Nina" userId="0e60591b-a1d4-46d2-8afe-38d5c603077f" providerId="ADAL" clId="{7829938A-7599-4399-9878-03EE61921E1E}" dt="2026-01-23T07:11:45.981" v="185" actId="1076"/>
        <pc:sldMkLst>
          <pc:docMk/>
          <pc:sldMk cId="938793666" sldId="396"/>
        </pc:sldMkLst>
        <pc:spChg chg="mod">
          <ac:chgData name="Honkanen Nina" userId="0e60591b-a1d4-46d2-8afe-38d5c603077f" providerId="ADAL" clId="{7829938A-7599-4399-9878-03EE61921E1E}" dt="2026-01-23T07:11:45.981" v="185" actId="1076"/>
          <ac:spMkLst>
            <pc:docMk/>
            <pc:sldMk cId="938793666" sldId="396"/>
            <ac:spMk id="8" creationId="{AAC07911-BAAB-22EB-EE43-50E8E18FDB58}"/>
          </ac:spMkLst>
        </pc:spChg>
        <pc:picChg chg="add mod">
          <ac:chgData name="Honkanen Nina" userId="0e60591b-a1d4-46d2-8afe-38d5c603077f" providerId="ADAL" clId="{7829938A-7599-4399-9878-03EE61921E1E}" dt="2026-01-16T14:58:14.563" v="49"/>
          <ac:picMkLst>
            <pc:docMk/>
            <pc:sldMk cId="938793666" sldId="396"/>
            <ac:picMk id="6" creationId="{0ED0B048-0879-8E60-F2FD-8556540A51F0}"/>
          </ac:picMkLst>
        </pc:picChg>
      </pc:sldChg>
      <pc:sldChg chg="addSp delSp modSp mod">
        <pc:chgData name="Honkanen Nina" userId="0e60591b-a1d4-46d2-8afe-38d5c603077f" providerId="ADAL" clId="{7829938A-7599-4399-9878-03EE61921E1E}" dt="2026-01-16T14:59:03.622" v="56" actId="478"/>
        <pc:sldMkLst>
          <pc:docMk/>
          <pc:sldMk cId="2675900671" sldId="397"/>
        </pc:sldMkLst>
        <pc:picChg chg="add mod">
          <ac:chgData name="Honkanen Nina" userId="0e60591b-a1d4-46d2-8afe-38d5c603077f" providerId="ADAL" clId="{7829938A-7599-4399-9878-03EE61921E1E}" dt="2026-01-16T14:57:50.614" v="45" actId="1076"/>
          <ac:picMkLst>
            <pc:docMk/>
            <pc:sldMk cId="2675900671" sldId="397"/>
            <ac:picMk id="4" creationId="{816E4187-787F-9FE6-BC38-AE1D1423F8BD}"/>
          </ac:picMkLst>
        </pc:picChg>
      </pc:sldChg>
      <pc:sldChg chg="addSp modSp add mod">
        <pc:chgData name="Honkanen Nina" userId="0e60591b-a1d4-46d2-8afe-38d5c603077f" providerId="ADAL" clId="{7829938A-7599-4399-9878-03EE61921E1E}" dt="2026-01-16T14:54:39.181" v="4" actId="1035"/>
        <pc:sldMkLst>
          <pc:docMk/>
          <pc:sldMk cId="0" sldId="398"/>
        </pc:sldMkLst>
        <pc:spChg chg="add mod">
          <ac:chgData name="Honkanen Nina" userId="0e60591b-a1d4-46d2-8afe-38d5c603077f" providerId="ADAL" clId="{7829938A-7599-4399-9878-03EE61921E1E}" dt="2026-01-16T14:54:39.181" v="4" actId="1035"/>
          <ac:spMkLst>
            <pc:docMk/>
            <pc:sldMk cId="0" sldId="398"/>
            <ac:spMk id="146" creationId="{A5CBA42E-8406-1F58-70B9-946BB5EE223E}"/>
          </ac:spMkLst>
        </pc:spChg>
      </pc:sldChg>
      <pc:sldChg chg="add modNotesTx">
        <pc:chgData name="Honkanen Nina" userId="0e60591b-a1d4-46d2-8afe-38d5c603077f" providerId="ADAL" clId="{7829938A-7599-4399-9878-03EE61921E1E}" dt="2026-01-16T15:05:23.229" v="128" actId="12"/>
        <pc:sldMkLst>
          <pc:docMk/>
          <pc:sldMk cId="443132360" sldId="399"/>
        </pc:sldMkLst>
      </pc:sldChg>
      <pc:sldMasterChg chg="modSldLayout">
        <pc:chgData name="Honkanen Nina" userId="0e60591b-a1d4-46d2-8afe-38d5c603077f" providerId="ADAL" clId="{7829938A-7599-4399-9878-03EE61921E1E}" dt="2026-01-16T15:07:49.433" v="158" actId="478"/>
        <pc:sldMasterMkLst>
          <pc:docMk/>
          <pc:sldMasterMk cId="1994880774" sldId="2147483648"/>
        </pc:sldMasterMkLst>
        <pc:sldLayoutChg chg="addSp delSp modSp mod">
          <pc:chgData name="Honkanen Nina" userId="0e60591b-a1d4-46d2-8afe-38d5c603077f" providerId="ADAL" clId="{7829938A-7599-4399-9878-03EE61921E1E}" dt="2026-01-16T15:06:56.482" v="137" actId="478"/>
          <pc:sldLayoutMkLst>
            <pc:docMk/>
            <pc:sldMasterMk cId="1994880774" sldId="2147483648"/>
            <pc:sldLayoutMk cId="216836871" sldId="2147483660"/>
          </pc:sldLayoutMkLst>
          <pc:picChg chg="add mod">
            <ac:chgData name="Honkanen Nina" userId="0e60591b-a1d4-46d2-8afe-38d5c603077f" providerId="ADAL" clId="{7829938A-7599-4399-9878-03EE61921E1E}" dt="2026-01-16T15:06:54.458" v="136"/>
            <ac:picMkLst>
              <pc:docMk/>
              <pc:sldMasterMk cId="1994880774" sldId="2147483648"/>
              <pc:sldLayoutMk cId="216836871" sldId="2147483660"/>
              <ac:picMk id="6" creationId="{523B8417-9522-7B9F-2ED0-1E0C08C44749}"/>
            </ac:picMkLst>
          </pc:picChg>
        </pc:sldLayoutChg>
        <pc:sldLayoutChg chg="addSp delSp modSp mod">
          <pc:chgData name="Honkanen Nina" userId="0e60591b-a1d4-46d2-8afe-38d5c603077f" providerId="ADAL" clId="{7829938A-7599-4399-9878-03EE61921E1E}" dt="2026-01-16T15:07:03.240" v="140" actId="1076"/>
          <pc:sldLayoutMkLst>
            <pc:docMk/>
            <pc:sldMasterMk cId="1994880774" sldId="2147483648"/>
            <pc:sldLayoutMk cId="1110163317" sldId="2147483674"/>
          </pc:sldLayoutMkLst>
          <pc:picChg chg="add mod">
            <ac:chgData name="Honkanen Nina" userId="0e60591b-a1d4-46d2-8afe-38d5c603077f" providerId="ADAL" clId="{7829938A-7599-4399-9878-03EE61921E1E}" dt="2026-01-16T15:07:03.240" v="140" actId="1076"/>
            <ac:picMkLst>
              <pc:docMk/>
              <pc:sldMasterMk cId="1994880774" sldId="2147483648"/>
              <pc:sldLayoutMk cId="1110163317" sldId="2147483674"/>
              <ac:picMk id="3" creationId="{275B9750-9E0D-72AE-D8D6-E8B57912632A}"/>
            </ac:picMkLst>
          </pc:picChg>
        </pc:sldLayoutChg>
        <pc:sldLayoutChg chg="addSp delSp modSp mod">
          <pc:chgData name="Honkanen Nina" userId="0e60591b-a1d4-46d2-8afe-38d5c603077f" providerId="ADAL" clId="{7829938A-7599-4399-9878-03EE61921E1E}" dt="2026-01-16T15:07:07.319" v="142" actId="478"/>
          <pc:sldLayoutMkLst>
            <pc:docMk/>
            <pc:sldMasterMk cId="1994880774" sldId="2147483648"/>
            <pc:sldLayoutMk cId="4273651185" sldId="2147483703"/>
          </pc:sldLayoutMkLst>
          <pc:picChg chg="add mod">
            <ac:chgData name="Honkanen Nina" userId="0e60591b-a1d4-46d2-8afe-38d5c603077f" providerId="ADAL" clId="{7829938A-7599-4399-9878-03EE61921E1E}" dt="2026-01-16T15:07:05.371" v="141"/>
            <ac:picMkLst>
              <pc:docMk/>
              <pc:sldMasterMk cId="1994880774" sldId="2147483648"/>
              <pc:sldLayoutMk cId="4273651185" sldId="2147483703"/>
              <ac:picMk id="2" creationId="{0A527B75-1435-670F-0056-DC6DCFE530C0}"/>
            </ac:picMkLst>
          </pc:picChg>
        </pc:sldLayoutChg>
        <pc:sldLayoutChg chg="addSp delSp modSp mod">
          <pc:chgData name="Honkanen Nina" userId="0e60591b-a1d4-46d2-8afe-38d5c603077f" providerId="ADAL" clId="{7829938A-7599-4399-9878-03EE61921E1E}" dt="2026-01-16T15:07:14.772" v="146" actId="1076"/>
          <pc:sldLayoutMkLst>
            <pc:docMk/>
            <pc:sldMasterMk cId="1994880774" sldId="2147483648"/>
            <pc:sldLayoutMk cId="3113077486" sldId="2147483704"/>
          </pc:sldLayoutMkLst>
          <pc:picChg chg="add mod">
            <ac:chgData name="Honkanen Nina" userId="0e60591b-a1d4-46d2-8afe-38d5c603077f" providerId="ADAL" clId="{7829938A-7599-4399-9878-03EE61921E1E}" dt="2026-01-16T15:07:14.772" v="146" actId="1076"/>
            <ac:picMkLst>
              <pc:docMk/>
              <pc:sldMasterMk cId="1994880774" sldId="2147483648"/>
              <pc:sldLayoutMk cId="3113077486" sldId="2147483704"/>
              <ac:picMk id="5" creationId="{48B351F4-87BD-3E53-0883-94FF9BC7D35C}"/>
            </ac:picMkLst>
          </pc:picChg>
        </pc:sldLayoutChg>
        <pc:sldLayoutChg chg="addSp delSp modSp mod">
          <pc:chgData name="Honkanen Nina" userId="0e60591b-a1d4-46d2-8afe-38d5c603077f" providerId="ADAL" clId="{7829938A-7599-4399-9878-03EE61921E1E}" dt="2026-01-16T15:07:18.632" v="148" actId="478"/>
          <pc:sldLayoutMkLst>
            <pc:docMk/>
            <pc:sldMasterMk cId="1994880774" sldId="2147483648"/>
            <pc:sldLayoutMk cId="3478092518" sldId="2147483705"/>
          </pc:sldLayoutMkLst>
          <pc:picChg chg="add mod">
            <ac:chgData name="Honkanen Nina" userId="0e60591b-a1d4-46d2-8afe-38d5c603077f" providerId="ADAL" clId="{7829938A-7599-4399-9878-03EE61921E1E}" dt="2026-01-16T15:07:16.645" v="147"/>
            <ac:picMkLst>
              <pc:docMk/>
              <pc:sldMasterMk cId="1994880774" sldId="2147483648"/>
              <pc:sldLayoutMk cId="3478092518" sldId="2147483705"/>
              <ac:picMk id="6" creationId="{3D35D174-2943-3892-4168-3490F4022EA7}"/>
            </ac:picMkLst>
          </pc:picChg>
        </pc:sldLayoutChg>
        <pc:sldLayoutChg chg="addSp delSp modSp mod">
          <pc:chgData name="Honkanen Nina" userId="0e60591b-a1d4-46d2-8afe-38d5c603077f" providerId="ADAL" clId="{7829938A-7599-4399-9878-03EE61921E1E}" dt="2026-01-16T15:07:26.904" v="150" actId="478"/>
          <pc:sldLayoutMkLst>
            <pc:docMk/>
            <pc:sldMasterMk cId="1994880774" sldId="2147483648"/>
            <pc:sldLayoutMk cId="2047599057" sldId="2147483706"/>
          </pc:sldLayoutMkLst>
          <pc:picChg chg="add mod">
            <ac:chgData name="Honkanen Nina" userId="0e60591b-a1d4-46d2-8afe-38d5c603077f" providerId="ADAL" clId="{7829938A-7599-4399-9878-03EE61921E1E}" dt="2026-01-16T15:07:24.868" v="149"/>
            <ac:picMkLst>
              <pc:docMk/>
              <pc:sldMasterMk cId="1994880774" sldId="2147483648"/>
              <pc:sldLayoutMk cId="2047599057" sldId="2147483706"/>
              <ac:picMk id="6" creationId="{6E3D569A-48A7-E7A1-CFF9-10B624852903}"/>
            </ac:picMkLst>
          </pc:picChg>
        </pc:sldLayoutChg>
        <pc:sldLayoutChg chg="addSp delSp modSp mod">
          <pc:chgData name="Honkanen Nina" userId="0e60591b-a1d4-46d2-8afe-38d5c603077f" providerId="ADAL" clId="{7829938A-7599-4399-9878-03EE61921E1E}" dt="2026-01-16T15:07:30.578" v="152" actId="478"/>
          <pc:sldLayoutMkLst>
            <pc:docMk/>
            <pc:sldMasterMk cId="1994880774" sldId="2147483648"/>
            <pc:sldLayoutMk cId="131623103" sldId="2147483707"/>
          </pc:sldLayoutMkLst>
          <pc:picChg chg="add mod">
            <ac:chgData name="Honkanen Nina" userId="0e60591b-a1d4-46d2-8afe-38d5c603077f" providerId="ADAL" clId="{7829938A-7599-4399-9878-03EE61921E1E}" dt="2026-01-16T15:07:28.771" v="151"/>
            <ac:picMkLst>
              <pc:docMk/>
              <pc:sldMasterMk cId="1994880774" sldId="2147483648"/>
              <pc:sldLayoutMk cId="131623103" sldId="2147483707"/>
              <ac:picMk id="6" creationId="{FECDD46D-71DF-45DC-8A22-224A182EE28D}"/>
            </ac:picMkLst>
          </pc:picChg>
        </pc:sldLayoutChg>
        <pc:sldLayoutChg chg="addSp delSp modSp mod">
          <pc:chgData name="Honkanen Nina" userId="0e60591b-a1d4-46d2-8afe-38d5c603077f" providerId="ADAL" clId="{7829938A-7599-4399-9878-03EE61921E1E}" dt="2026-01-16T15:05:51.907" v="132"/>
          <pc:sldLayoutMkLst>
            <pc:docMk/>
            <pc:sldMasterMk cId="1994880774" sldId="2147483648"/>
            <pc:sldLayoutMk cId="967898342" sldId="2147483708"/>
          </pc:sldLayoutMkLst>
          <pc:picChg chg="add mod">
            <ac:chgData name="Honkanen Nina" userId="0e60591b-a1d4-46d2-8afe-38d5c603077f" providerId="ADAL" clId="{7829938A-7599-4399-9878-03EE61921E1E}" dt="2026-01-16T15:05:51.907" v="132"/>
            <ac:picMkLst>
              <pc:docMk/>
              <pc:sldMasterMk cId="1994880774" sldId="2147483648"/>
              <pc:sldLayoutMk cId="967898342" sldId="2147483708"/>
              <ac:picMk id="3" creationId="{A62EFAA2-C2E5-FB67-FAA5-8F2D9F76060E}"/>
            </ac:picMkLst>
          </pc:picChg>
        </pc:sldLayoutChg>
        <pc:sldLayoutChg chg="addSp delSp modSp mod">
          <pc:chgData name="Honkanen Nina" userId="0e60591b-a1d4-46d2-8afe-38d5c603077f" providerId="ADAL" clId="{7829938A-7599-4399-9878-03EE61921E1E}" dt="2026-01-16T15:07:38.563" v="154" actId="478"/>
          <pc:sldLayoutMkLst>
            <pc:docMk/>
            <pc:sldMasterMk cId="1994880774" sldId="2147483648"/>
            <pc:sldLayoutMk cId="311347887" sldId="2147483709"/>
          </pc:sldLayoutMkLst>
          <pc:picChg chg="add mod">
            <ac:chgData name="Honkanen Nina" userId="0e60591b-a1d4-46d2-8afe-38d5c603077f" providerId="ADAL" clId="{7829938A-7599-4399-9878-03EE61921E1E}" dt="2026-01-16T15:07:36.842" v="153"/>
            <ac:picMkLst>
              <pc:docMk/>
              <pc:sldMasterMk cId="1994880774" sldId="2147483648"/>
              <pc:sldLayoutMk cId="311347887" sldId="2147483709"/>
              <ac:picMk id="2" creationId="{BED0752B-15F1-16AE-1D7B-D99C4E86DDC2}"/>
            </ac:picMkLst>
          </pc:picChg>
        </pc:sldLayoutChg>
        <pc:sldLayoutChg chg="addSp delSp modSp mod">
          <pc:chgData name="Honkanen Nina" userId="0e60591b-a1d4-46d2-8afe-38d5c603077f" providerId="ADAL" clId="{7829938A-7599-4399-9878-03EE61921E1E}" dt="2026-01-16T15:07:43.469" v="156"/>
          <pc:sldLayoutMkLst>
            <pc:docMk/>
            <pc:sldMasterMk cId="1994880774" sldId="2147483648"/>
            <pc:sldLayoutMk cId="3741928815" sldId="2147483710"/>
          </pc:sldLayoutMkLst>
          <pc:picChg chg="add mod">
            <ac:chgData name="Honkanen Nina" userId="0e60591b-a1d4-46d2-8afe-38d5c603077f" providerId="ADAL" clId="{7829938A-7599-4399-9878-03EE61921E1E}" dt="2026-01-16T15:07:43.469" v="156"/>
            <ac:picMkLst>
              <pc:docMk/>
              <pc:sldMasterMk cId="1994880774" sldId="2147483648"/>
              <pc:sldLayoutMk cId="3741928815" sldId="2147483710"/>
              <ac:picMk id="2" creationId="{30C20D0A-D1F8-C14F-02A4-B02B3EBD9E58}"/>
            </ac:picMkLst>
          </pc:picChg>
        </pc:sldLayoutChg>
        <pc:sldLayoutChg chg="addSp delSp modSp mod">
          <pc:chgData name="Honkanen Nina" userId="0e60591b-a1d4-46d2-8afe-38d5c603077f" providerId="ADAL" clId="{7829938A-7599-4399-9878-03EE61921E1E}" dt="2026-01-16T15:07:49.433" v="158" actId="478"/>
          <pc:sldLayoutMkLst>
            <pc:docMk/>
            <pc:sldMasterMk cId="1994880774" sldId="2147483648"/>
            <pc:sldLayoutMk cId="2165699574" sldId="2147483711"/>
          </pc:sldLayoutMkLst>
          <pc:picChg chg="add mod">
            <ac:chgData name="Honkanen Nina" userId="0e60591b-a1d4-46d2-8afe-38d5c603077f" providerId="ADAL" clId="{7829938A-7599-4399-9878-03EE61921E1E}" dt="2026-01-16T15:07:47.731" v="157"/>
            <ac:picMkLst>
              <pc:docMk/>
              <pc:sldMasterMk cId="1994880774" sldId="2147483648"/>
              <pc:sldLayoutMk cId="2165699574" sldId="2147483711"/>
              <ac:picMk id="6" creationId="{8D3E619A-A084-BC9E-7F25-88814AD36E33}"/>
            </ac:picMkLst>
          </pc:picChg>
        </pc:sldLayoutChg>
        <pc:sldLayoutChg chg="addSp delSp modSp mod">
          <pc:chgData name="Honkanen Nina" userId="0e60591b-a1d4-46d2-8afe-38d5c603077f" providerId="ADAL" clId="{7829938A-7599-4399-9878-03EE61921E1E}" dt="2026-01-16T15:06:01.548" v="134"/>
          <pc:sldLayoutMkLst>
            <pc:docMk/>
            <pc:sldMasterMk cId="1994880774" sldId="2147483648"/>
            <pc:sldLayoutMk cId="2993971764" sldId="2147483717"/>
          </pc:sldLayoutMkLst>
          <pc:picChg chg="add mod">
            <ac:chgData name="Honkanen Nina" userId="0e60591b-a1d4-46d2-8afe-38d5c603077f" providerId="ADAL" clId="{7829938A-7599-4399-9878-03EE61921E1E}" dt="2026-01-16T15:06:01.548" v="134"/>
            <ac:picMkLst>
              <pc:docMk/>
              <pc:sldMasterMk cId="1994880774" sldId="2147483648"/>
              <pc:sldLayoutMk cId="2993971764" sldId="2147483717"/>
              <ac:picMk id="4" creationId="{F6C9D897-216A-2DA5-D437-5ABBBA255550}"/>
            </ac:picMkLst>
          </pc:picChg>
        </pc:sldLayoutChg>
      </pc:sldMasterChg>
    </pc:docChg>
  </pc:docChgLst>
  <pc:docChgLst>
    <pc:chgData name="Lindman Britt-Helen" userId="S::britt-helen.lindman@finskamissionssallskapet.fi::187e153c-904f-4326-8b6e-a2abd1fba224" providerId="AD" clId="Web-{CD053807-02A2-8DEB-090F-89E92440AC55}"/>
    <pc:docChg chg="modSld">
      <pc:chgData name="Lindman Britt-Helen" userId="S::britt-helen.lindman@finskamissionssallskapet.fi::187e153c-904f-4326-8b6e-a2abd1fba224" providerId="AD" clId="Web-{CD053807-02A2-8DEB-090F-89E92440AC55}" dt="2026-02-05T11:53:19.566" v="17" actId="20577"/>
      <pc:docMkLst>
        <pc:docMk/>
      </pc:docMkLst>
      <pc:sldChg chg="modSp">
        <pc:chgData name="Lindman Britt-Helen" userId="S::britt-helen.lindman@finskamissionssallskapet.fi::187e153c-904f-4326-8b6e-a2abd1fba224" providerId="AD" clId="Web-{CD053807-02A2-8DEB-090F-89E92440AC55}" dt="2026-02-05T11:53:19.566" v="17" actId="20577"/>
        <pc:sldMkLst>
          <pc:docMk/>
          <pc:sldMk cId="801531735" sldId="393"/>
        </pc:sldMkLst>
        <pc:spChg chg="mod">
          <ac:chgData name="Lindman Britt-Helen" userId="S::britt-helen.lindman@finskamissionssallskapet.fi::187e153c-904f-4326-8b6e-a2abd1fba224" providerId="AD" clId="Web-{CD053807-02A2-8DEB-090F-89E92440AC55}" dt="2026-02-05T11:53:19.566" v="17" actId="20577"/>
          <ac:spMkLst>
            <pc:docMk/>
            <pc:sldMk cId="801531735" sldId="393"/>
            <ac:spMk id="5" creationId="{A6556B6C-F97A-FEF5-5D95-0971D316AF5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t>5.2.2026</a:t>
            </a:fld>
            <a:endParaRPr lang="fi-FI"/>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t>‹#›</a:t>
            </a:fld>
            <a:endParaRPr lang="fi-FI"/>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B81401-98B2-4A2C-809B-B877EE2C7168}" type="datetimeFigureOut">
              <a:rPr lang="fi-FI" smtClean="0"/>
              <a:t>5.2.2026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EB9FF8-BAB1-4496-B899-A3D3A047A0D5}" type="slidenum">
              <a:rPr lang="fi-FI" smtClean="0"/>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3</a:t>
            </a:fld>
            <a:endParaRPr lang="fi-FI"/>
          </a:p>
        </p:txBody>
      </p:sp>
    </p:spTree>
    <p:extLst>
      <p:ext uri="{BB962C8B-B14F-4D97-AF65-F5344CB8AC3E}">
        <p14:creationId xmlns:p14="http://schemas.microsoft.com/office/powerpoint/2010/main" val="4008492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4</a:t>
            </a:fld>
            <a:endParaRPr lang="fi-FI"/>
          </a:p>
        </p:txBody>
      </p:sp>
    </p:spTree>
    <p:extLst>
      <p:ext uri="{BB962C8B-B14F-4D97-AF65-F5344CB8AC3E}">
        <p14:creationId xmlns:p14="http://schemas.microsoft.com/office/powerpoint/2010/main" val="3581981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lnSpc>
                <a:spcPct val="100000"/>
              </a:lnSpc>
              <a:spcBef>
                <a:spcPts val="0"/>
              </a:spcBef>
              <a:spcAft>
                <a:spcPts val="1200"/>
              </a:spcAft>
              <a:buFont typeface="Arial" panose="020B0604020202020204" pitchFamily="34" charset="0"/>
              <a:buChar char="•"/>
            </a:pPr>
            <a:r>
              <a:rPr lang="sv-FI" sz="1200" noProof="0" dirty="0">
                <a:latin typeface="Arial"/>
                <a:cs typeface="Arial"/>
              </a:rPr>
              <a:t>Våra arbete runt om i världen är indelade i sex korgar enligt tema. </a:t>
            </a:r>
          </a:p>
          <a:p>
            <a:pPr marL="171450" indent="-171450">
              <a:lnSpc>
                <a:spcPct val="100000"/>
              </a:lnSpc>
              <a:spcBef>
                <a:spcPts val="0"/>
              </a:spcBef>
              <a:spcAft>
                <a:spcPts val="1200"/>
              </a:spcAft>
              <a:buFont typeface="Arial" panose="020B0604020202020204" pitchFamily="34" charset="0"/>
              <a:buChar char="•"/>
            </a:pPr>
            <a:r>
              <a:rPr lang="sv-FI" sz="1200" noProof="0" dirty="0">
                <a:latin typeface="Arial"/>
                <a:cs typeface="Arial"/>
              </a:rPr>
              <a:t>Varje projekt är fortfarande viktigt och arbetet inom dem fortsätter. </a:t>
            </a:r>
          </a:p>
          <a:p>
            <a:pPr marL="171450" indent="-171450">
              <a:lnSpc>
                <a:spcPct val="100000"/>
              </a:lnSpc>
              <a:spcBef>
                <a:spcPts val="0"/>
              </a:spcBef>
              <a:spcAft>
                <a:spcPts val="1200"/>
              </a:spcAft>
              <a:buFont typeface="Arial" panose="020B0604020202020204" pitchFamily="34" charset="0"/>
              <a:buChar char="•"/>
            </a:pPr>
            <a:r>
              <a:rPr lang="sv-FI" sz="1200" noProof="0" dirty="0">
                <a:latin typeface="Arial"/>
                <a:cs typeface="Arial"/>
              </a:rPr>
              <a:t>I temakorgarna ingår även medarbetare och sakkunniga i såväl hemlandet som i olika delar av världen.</a:t>
            </a:r>
          </a:p>
          <a:p>
            <a:pPr marL="171450" indent="-171450">
              <a:lnSpc>
                <a:spcPct val="100000"/>
              </a:lnSpc>
              <a:spcBef>
                <a:spcPts val="0"/>
              </a:spcBef>
              <a:spcAft>
                <a:spcPts val="1200"/>
              </a:spcAft>
              <a:buFont typeface="Arial" panose="020B0604020202020204" pitchFamily="34" charset="0"/>
              <a:buChar char="•"/>
            </a:pPr>
            <a:r>
              <a:rPr lang="sv-FI" sz="1200" noProof="0" dirty="0">
                <a:latin typeface="Arial"/>
                <a:cs typeface="Arial"/>
              </a:rPr>
              <a:t>Förnyelsen ger församlingarna tillgång till ett mångsidigare material, vilket gör det enklare att lyfta fram olika aspekter av missionsarbetet.</a:t>
            </a:r>
            <a:endParaRPr lang="sv-FI" sz="1200" noProof="0" dirty="0"/>
          </a:p>
        </p:txBody>
      </p:sp>
      <p:sp>
        <p:nvSpPr>
          <p:cNvPr id="4" name="Dian numeron paikkamerkki 3"/>
          <p:cNvSpPr>
            <a:spLocks noGrp="1"/>
          </p:cNvSpPr>
          <p:nvPr>
            <p:ph type="sldNum" sz="quarter" idx="5"/>
          </p:nvPr>
        </p:nvSpPr>
        <p:spPr/>
        <p:txBody>
          <a:bodyPr/>
          <a:lstStyle/>
          <a:p>
            <a:fld id="{48EB9FF8-BAB1-4496-B899-A3D3A047A0D5}" type="slidenum">
              <a:rPr lang="fi-FI" smtClean="0"/>
              <a:t>5</a:t>
            </a:fld>
            <a:endParaRPr lang="fi-FI"/>
          </a:p>
        </p:txBody>
      </p:sp>
    </p:spTree>
    <p:extLst>
      <p:ext uri="{BB962C8B-B14F-4D97-AF65-F5344CB8AC3E}">
        <p14:creationId xmlns:p14="http://schemas.microsoft.com/office/powerpoint/2010/main" val="2739461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kern="1200" dirty="0">
                <a:solidFill>
                  <a:schemeClr val="tx1"/>
                </a:solidFill>
                <a:effectLst/>
                <a:latin typeface="+mn-lt"/>
                <a:ea typeface="+mn-ea"/>
                <a:cs typeface="+mn-cs"/>
              </a:rPr>
              <a:t>Projekt:</a:t>
            </a:r>
            <a:r>
              <a:rPr lang="sv-SE" sz="1200" b="0" i="0" kern="1200" dirty="0">
                <a:solidFill>
                  <a:schemeClr val="tx1"/>
                </a:solidFill>
                <a:effectLst/>
                <a:latin typeface="+mn-lt"/>
                <a:ea typeface="+mn-ea"/>
                <a:cs typeface="+mn-cs"/>
              </a:rPr>
              <a:t> Nödhjälp till jordbävningens offer i Syrien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kern="1200" dirty="0">
                <a:solidFill>
                  <a:schemeClr val="tx1"/>
                </a:solidFill>
                <a:effectLst/>
                <a:latin typeface="+mn-lt"/>
                <a:ea typeface="+mn-ea"/>
                <a:cs typeface="+mn-cs"/>
              </a:rPr>
              <a:t>Beskrivning:</a:t>
            </a:r>
            <a:r>
              <a:rPr lang="sv-SE" sz="1200" b="0" i="0" kern="1200" dirty="0">
                <a:solidFill>
                  <a:schemeClr val="tx1"/>
                </a:solidFill>
                <a:effectLst/>
                <a:latin typeface="+mn-lt"/>
                <a:ea typeface="+mn-ea"/>
                <a:cs typeface="+mn-cs"/>
              </a:rPr>
              <a:t> Jordbävningens förödelse i Syrien våren 2023. En kraftig jordbävning drabbade södra Turkiet och Syrien och orsakade, tillsammans med efterskalv, omfattande skador. Missionssällskapet hjälpte offren i Syrien genom ACT-alliansens kyrkliga partner genom att bevilja 70 000 euro ur sin katastroffond. </a:t>
            </a:r>
          </a:p>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7</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1843546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11</a:t>
            </a:fld>
            <a:endParaRPr lang="fi-FI"/>
          </a:p>
        </p:txBody>
      </p:sp>
    </p:spTree>
    <p:extLst>
      <p:ext uri="{BB962C8B-B14F-4D97-AF65-F5344CB8AC3E}">
        <p14:creationId xmlns:p14="http://schemas.microsoft.com/office/powerpoint/2010/main" val="3945006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kern="1200" dirty="0" err="1">
                <a:solidFill>
                  <a:schemeClr val="tx1"/>
                </a:solidFill>
                <a:effectLst/>
                <a:latin typeface="+mn-lt"/>
                <a:ea typeface="+mn-ea"/>
                <a:cs typeface="+mn-cs"/>
              </a:rPr>
              <a:t>Lidande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en </a:t>
            </a:r>
            <a:r>
              <a:rPr lang="fi-FI" sz="1200" kern="1200" dirty="0" err="1">
                <a:solidFill>
                  <a:schemeClr val="tx1"/>
                </a:solidFill>
                <a:effectLst/>
                <a:latin typeface="+mn-lt"/>
                <a:ea typeface="+mn-ea"/>
                <a:cs typeface="+mn-cs"/>
              </a:rPr>
              <a:t>verklighet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berör</a:t>
            </a:r>
            <a:r>
              <a:rPr lang="fi-FI" sz="1200" kern="1200" dirty="0">
                <a:solidFill>
                  <a:schemeClr val="tx1"/>
                </a:solidFill>
                <a:effectLst/>
                <a:latin typeface="+mn-lt"/>
                <a:ea typeface="+mn-ea"/>
                <a:cs typeface="+mn-cs"/>
              </a:rPr>
              <a:t> alla </a:t>
            </a:r>
            <a:r>
              <a:rPr lang="fi-FI" sz="1200" kern="1200" dirty="0" err="1">
                <a:solidFill>
                  <a:schemeClr val="tx1"/>
                </a:solidFill>
                <a:effectLst/>
                <a:latin typeface="+mn-lt"/>
                <a:ea typeface="+mn-ea"/>
                <a:cs typeface="+mn-cs"/>
              </a:rPr>
              <a:t>människor</a:t>
            </a:r>
            <a:r>
              <a:rPr lang="fi-FI" sz="1200" kern="1200" dirty="0">
                <a:solidFill>
                  <a:schemeClr val="tx1"/>
                </a:solidFill>
                <a:effectLst/>
                <a:latin typeface="+mn-lt"/>
                <a:ea typeface="+mn-ea"/>
                <a:cs typeface="+mn-cs"/>
              </a:rPr>
              <a:t> och hela </a:t>
            </a:r>
            <a:r>
              <a:rPr lang="fi-FI" sz="1200" kern="1200" dirty="0" err="1">
                <a:solidFill>
                  <a:schemeClr val="tx1"/>
                </a:solidFill>
                <a:effectLst/>
                <a:latin typeface="+mn-lt"/>
                <a:ea typeface="+mn-ea"/>
                <a:cs typeface="+mn-cs"/>
              </a:rPr>
              <a:t>skapelsen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Bibeln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sätter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ord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detta</a:t>
            </a:r>
            <a:r>
              <a:rPr lang="fi-FI" sz="1200" kern="1200" dirty="0">
                <a:solidFill>
                  <a:schemeClr val="tx1"/>
                </a:solidFill>
                <a:effectLst/>
                <a:latin typeface="+mn-lt"/>
                <a:ea typeface="+mn-ea"/>
                <a:cs typeface="+mn-cs"/>
              </a:rPr>
              <a:t>. Psalmisten </a:t>
            </a:r>
            <a:r>
              <a:rPr lang="fi-FI" sz="1200" kern="1200" dirty="0" err="1">
                <a:solidFill>
                  <a:schemeClr val="tx1"/>
                </a:solidFill>
                <a:effectLst/>
                <a:latin typeface="+mn-lt"/>
                <a:ea typeface="+mn-ea"/>
                <a:cs typeface="+mn-cs"/>
              </a:rPr>
              <a:t>frågar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Hur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länge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skall</a:t>
            </a:r>
            <a:r>
              <a:rPr lang="fi-FI" sz="1200" kern="1200" dirty="0">
                <a:solidFill>
                  <a:schemeClr val="tx1"/>
                </a:solidFill>
                <a:effectLst/>
                <a:latin typeface="+mn-lt"/>
                <a:ea typeface="+mn-ea"/>
                <a:cs typeface="+mn-cs"/>
              </a:rPr>
              <a:t> du </a:t>
            </a:r>
            <a:r>
              <a:rPr lang="fi-FI" sz="1200" kern="1200" dirty="0" err="1">
                <a:solidFill>
                  <a:schemeClr val="tx1"/>
                </a:solidFill>
                <a:effectLst/>
                <a:latin typeface="+mn-lt"/>
                <a:ea typeface="+mn-ea"/>
                <a:cs typeface="+mn-cs"/>
              </a:rPr>
              <a:t>glömma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mig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Herre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Hur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länge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skall</a:t>
            </a:r>
            <a:r>
              <a:rPr lang="fi-FI" sz="1200" kern="1200" dirty="0">
                <a:solidFill>
                  <a:schemeClr val="tx1"/>
                </a:solidFill>
                <a:effectLst/>
                <a:latin typeface="+mn-lt"/>
                <a:ea typeface="+mn-ea"/>
                <a:cs typeface="+mn-cs"/>
              </a:rPr>
              <a:t> du </a:t>
            </a:r>
            <a:r>
              <a:rPr lang="fi-FI" sz="1200" kern="1200" dirty="0" err="1">
                <a:solidFill>
                  <a:schemeClr val="tx1"/>
                </a:solidFill>
                <a:effectLst/>
                <a:latin typeface="+mn-lt"/>
                <a:ea typeface="+mn-ea"/>
                <a:cs typeface="+mn-cs"/>
              </a:rPr>
              <a:t>dölja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ditt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ansikte</a:t>
            </a:r>
            <a:r>
              <a:rPr lang="fi-FI" sz="1200" kern="1200" dirty="0">
                <a:solidFill>
                  <a:schemeClr val="tx1"/>
                </a:solidFill>
                <a:effectLst/>
                <a:latin typeface="+mn-lt"/>
                <a:ea typeface="+mn-ea"/>
                <a:cs typeface="+mn-cs"/>
              </a:rPr>
              <a:t>?” (Ps 13:2). Job </a:t>
            </a:r>
            <a:r>
              <a:rPr lang="fi-FI" sz="1200" kern="1200" dirty="0" err="1">
                <a:solidFill>
                  <a:schemeClr val="tx1"/>
                </a:solidFill>
                <a:effectLst/>
                <a:latin typeface="+mn-lt"/>
                <a:ea typeface="+mn-ea"/>
                <a:cs typeface="+mn-cs"/>
              </a:rPr>
              <a:t>bad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Gud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rättvisa</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sitt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lidande</a:t>
            </a:r>
            <a:r>
              <a:rPr lang="fi-FI" sz="1200" kern="1200" dirty="0">
                <a:solidFill>
                  <a:schemeClr val="tx1"/>
                </a:solidFill>
                <a:effectLst/>
                <a:latin typeface="+mn-lt"/>
                <a:ea typeface="+mn-ea"/>
                <a:cs typeface="+mn-cs"/>
              </a:rPr>
              <a:t> och Jesus </a:t>
            </a:r>
            <a:r>
              <a:rPr lang="fi-FI" sz="1200" kern="1200" dirty="0" err="1">
                <a:solidFill>
                  <a:schemeClr val="tx1"/>
                </a:solidFill>
                <a:effectLst/>
                <a:latin typeface="+mn-lt"/>
                <a:ea typeface="+mn-ea"/>
                <a:cs typeface="+mn-cs"/>
              </a:rPr>
              <a:t>själv</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upplevde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övergivenhet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korset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Skapelsens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lidande</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den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ekologiska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krisen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framträder</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orden</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Hoseas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bok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Därför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sörjer</a:t>
            </a:r>
            <a:r>
              <a:rPr lang="fi-FI" sz="1200" kern="1200" dirty="0">
                <a:solidFill>
                  <a:schemeClr val="tx1"/>
                </a:solidFill>
                <a:effectLst/>
                <a:latin typeface="+mn-lt"/>
                <a:ea typeface="+mn-ea"/>
                <a:cs typeface="+mn-cs"/>
              </a:rPr>
              <a:t> landet, alla </a:t>
            </a:r>
            <a:r>
              <a:rPr lang="fi-FI" sz="1200" kern="1200" dirty="0" err="1">
                <a:solidFill>
                  <a:schemeClr val="tx1"/>
                </a:solidFill>
                <a:effectLst/>
                <a:latin typeface="+mn-lt"/>
                <a:ea typeface="+mn-ea"/>
                <a:cs typeface="+mn-cs"/>
              </a:rPr>
              <a:t>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bor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tynar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bort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också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markens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djur</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himlens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fåglar</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fiskarna</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havet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dör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Hos</a:t>
            </a:r>
            <a:r>
              <a:rPr lang="fi-FI" sz="1200" kern="1200" dirty="0">
                <a:solidFill>
                  <a:schemeClr val="tx1"/>
                </a:solidFill>
                <a:effectLst/>
                <a:latin typeface="+mn-lt"/>
                <a:ea typeface="+mn-ea"/>
                <a:cs typeface="+mn-cs"/>
              </a:rPr>
              <a:t> 4:3)</a:t>
            </a:r>
          </a:p>
          <a:p>
            <a:endParaRPr lang="fi-FI" sz="1200" kern="1200" dirty="0">
              <a:solidFill>
                <a:schemeClr val="tx1"/>
              </a:solidFill>
              <a:effectLst/>
              <a:latin typeface="+mn-lt"/>
              <a:ea typeface="+mn-ea"/>
              <a:cs typeface="+mn-cs"/>
            </a:endParaRPr>
          </a:p>
          <a:p>
            <a:r>
              <a:rPr lang="fi-FI" sz="1200" b="1" i="1" kern="1200" dirty="0" err="1">
                <a:solidFill>
                  <a:schemeClr val="tx1"/>
                </a:solidFill>
                <a:effectLst/>
                <a:latin typeface="+mn-lt"/>
                <a:ea typeface="+mn-ea"/>
                <a:cs typeface="+mn-cs"/>
              </a:rPr>
              <a:t>Kallelse</a:t>
            </a:r>
            <a:r>
              <a:rPr lang="fi-FI" sz="1200" b="1" i="1" kern="1200" dirty="0">
                <a:solidFill>
                  <a:schemeClr val="tx1"/>
                </a:solidFill>
                <a:effectLst/>
                <a:latin typeface="+mn-lt"/>
                <a:ea typeface="+mn-ea"/>
                <a:cs typeface="+mn-cs"/>
              </a:rPr>
              <a:t> </a:t>
            </a:r>
            <a:r>
              <a:rPr lang="fi-FI" sz="1200" b="1" i="1" kern="1200" dirty="0" err="1">
                <a:solidFill>
                  <a:schemeClr val="tx1"/>
                </a:solidFill>
                <a:effectLst/>
                <a:latin typeface="+mn-lt"/>
                <a:ea typeface="+mn-ea"/>
                <a:cs typeface="+mn-cs"/>
              </a:rPr>
              <a:t>till</a:t>
            </a:r>
            <a:r>
              <a:rPr lang="fi-FI" sz="1200" b="1" i="1" kern="1200" dirty="0">
                <a:solidFill>
                  <a:schemeClr val="tx1"/>
                </a:solidFill>
                <a:effectLst/>
                <a:latin typeface="+mn-lt"/>
                <a:ea typeface="+mn-ea"/>
                <a:cs typeface="+mn-cs"/>
              </a:rPr>
              <a:t> </a:t>
            </a:r>
            <a:r>
              <a:rPr lang="fi-FI" sz="1200" b="1" i="1" kern="1200" dirty="0" err="1">
                <a:solidFill>
                  <a:schemeClr val="tx1"/>
                </a:solidFill>
                <a:effectLst/>
                <a:latin typeface="+mn-lt"/>
                <a:ea typeface="+mn-ea"/>
                <a:cs typeface="+mn-cs"/>
              </a:rPr>
              <a:t>fredsbyggande</a:t>
            </a:r>
            <a:endParaRPr lang="fi-FI" sz="1200" b="1" i="1" kern="1200" dirty="0">
              <a:solidFill>
                <a:schemeClr val="tx1"/>
              </a:solidFill>
              <a:effectLst/>
              <a:latin typeface="+mn-lt"/>
              <a:ea typeface="+mn-ea"/>
              <a:cs typeface="+mn-cs"/>
            </a:endParaRPr>
          </a:p>
          <a:p>
            <a:endParaRPr lang="fi-FI" sz="1200" kern="1200" dirty="0">
              <a:solidFill>
                <a:schemeClr val="tx1"/>
              </a:solidFill>
              <a:effectLst/>
              <a:latin typeface="+mn-lt"/>
              <a:ea typeface="+mn-ea"/>
              <a:cs typeface="+mn-cs"/>
            </a:endParaRPr>
          </a:p>
          <a:p>
            <a:r>
              <a:rPr lang="fi-FI" sz="1200" kern="1200" dirty="0" err="1">
                <a:solidFill>
                  <a:schemeClr val="tx1"/>
                </a:solidFill>
                <a:effectLst/>
                <a:latin typeface="+mn-lt"/>
                <a:ea typeface="+mn-ea"/>
                <a:cs typeface="+mn-cs"/>
              </a:rPr>
              <a:t>Ofta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kriser</a:t>
            </a:r>
            <a:r>
              <a:rPr lang="fi-FI" sz="1200" kern="1200" dirty="0">
                <a:solidFill>
                  <a:schemeClr val="tx1"/>
                </a:solidFill>
                <a:effectLst/>
                <a:latin typeface="+mn-lt"/>
                <a:ea typeface="+mn-ea"/>
                <a:cs typeface="+mn-cs"/>
              </a:rPr>
              <a:t> en </a:t>
            </a:r>
            <a:r>
              <a:rPr lang="fi-FI" sz="1200" kern="1200" dirty="0" err="1">
                <a:solidFill>
                  <a:schemeClr val="tx1"/>
                </a:solidFill>
                <a:effectLst/>
                <a:latin typeface="+mn-lt"/>
                <a:ea typeface="+mn-ea"/>
                <a:cs typeface="+mn-cs"/>
              </a:rPr>
              <a:t>följd</a:t>
            </a:r>
            <a:r>
              <a:rPr lang="fi-FI" sz="1200" kern="1200" dirty="0">
                <a:solidFill>
                  <a:schemeClr val="tx1"/>
                </a:solidFill>
                <a:effectLst/>
                <a:latin typeface="+mn-lt"/>
                <a:ea typeface="+mn-ea"/>
                <a:cs typeface="+mn-cs"/>
              </a:rPr>
              <a:t> av </a:t>
            </a:r>
            <a:r>
              <a:rPr lang="fi-FI" sz="1200" kern="1200" dirty="0" err="1">
                <a:solidFill>
                  <a:schemeClr val="tx1"/>
                </a:solidFill>
                <a:effectLst/>
                <a:latin typeface="+mn-lt"/>
                <a:ea typeface="+mn-ea"/>
                <a:cs typeface="+mn-cs"/>
              </a:rPr>
              <a:t>människors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handlingar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krig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våld</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strukturell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orättvisa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Konflikter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sliter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sönder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samhällen</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orsakar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enormt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mänskligt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lidande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även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skapelsen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drabbas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när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ekosystem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förstörs</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livets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förutsättningar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försvinner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Bibeln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erkänner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våld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en </a:t>
            </a:r>
            <a:r>
              <a:rPr lang="fi-FI" sz="1200" kern="1200" dirty="0" err="1">
                <a:solidFill>
                  <a:schemeClr val="tx1"/>
                </a:solidFill>
                <a:effectLst/>
                <a:latin typeface="+mn-lt"/>
                <a:ea typeface="+mn-ea"/>
                <a:cs typeface="+mn-cs"/>
              </a:rPr>
              <a:t>verklighet</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kallar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oss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kristna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bli</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fredsbyggare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Saliga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de </a:t>
            </a:r>
            <a:r>
              <a:rPr lang="fi-FI" sz="1200" kern="1200" dirty="0" err="1">
                <a:solidFill>
                  <a:schemeClr val="tx1"/>
                </a:solidFill>
                <a:effectLst/>
                <a:latin typeface="+mn-lt"/>
                <a:ea typeface="+mn-ea"/>
                <a:cs typeface="+mn-cs"/>
              </a:rPr>
              <a:t>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håller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fred</a:t>
            </a:r>
            <a:r>
              <a:rPr lang="fi-FI" sz="1200" kern="1200" dirty="0">
                <a:solidFill>
                  <a:schemeClr val="tx1"/>
                </a:solidFill>
                <a:effectLst/>
                <a:latin typeface="+mn-lt"/>
                <a:ea typeface="+mn-ea"/>
                <a:cs typeface="+mn-cs"/>
              </a:rPr>
              <a:t>, de </a:t>
            </a:r>
            <a:r>
              <a:rPr lang="fi-FI" sz="1200" kern="1200" dirty="0" err="1">
                <a:solidFill>
                  <a:schemeClr val="tx1"/>
                </a:solidFill>
                <a:effectLst/>
                <a:latin typeface="+mn-lt"/>
                <a:ea typeface="+mn-ea"/>
                <a:cs typeface="+mn-cs"/>
              </a:rPr>
              <a:t>skall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kallas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Guds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söner</a:t>
            </a:r>
            <a:r>
              <a:rPr lang="fi-FI" sz="1200" kern="1200" dirty="0">
                <a:solidFill>
                  <a:schemeClr val="tx1"/>
                </a:solidFill>
                <a:effectLst/>
                <a:latin typeface="+mn-lt"/>
                <a:ea typeface="+mn-ea"/>
                <a:cs typeface="+mn-cs"/>
              </a:rPr>
              <a:t>.” (Matt 5:9) </a:t>
            </a:r>
            <a:r>
              <a:rPr lang="fi-FI" sz="1200" kern="1200" dirty="0" err="1">
                <a:solidFill>
                  <a:schemeClr val="tx1"/>
                </a:solidFill>
                <a:effectLst/>
                <a:latin typeface="+mn-lt"/>
                <a:ea typeface="+mn-ea"/>
                <a:cs typeface="+mn-cs"/>
              </a:rPr>
              <a:t>Profeterna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förkunnade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Guds</a:t>
            </a:r>
            <a:r>
              <a:rPr lang="fi-FI" sz="1200" kern="1200" dirty="0">
                <a:solidFill>
                  <a:schemeClr val="tx1"/>
                </a:solidFill>
                <a:effectLst/>
                <a:latin typeface="+mn-lt"/>
                <a:ea typeface="+mn-ea"/>
                <a:cs typeface="+mn-cs"/>
              </a:rPr>
              <a:t> vilja: ”De </a:t>
            </a:r>
            <a:r>
              <a:rPr lang="fi-FI" sz="1200" kern="1200" dirty="0" err="1">
                <a:solidFill>
                  <a:schemeClr val="tx1"/>
                </a:solidFill>
                <a:effectLst/>
                <a:latin typeface="+mn-lt"/>
                <a:ea typeface="+mn-ea"/>
                <a:cs typeface="+mn-cs"/>
              </a:rPr>
              <a:t>skall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smida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sina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svärd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till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plogbillar</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sina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spjut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till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vingårdsknivar</a:t>
            </a:r>
            <a:r>
              <a:rPr lang="fi-FI" sz="1200" kern="1200" dirty="0">
                <a:solidFill>
                  <a:schemeClr val="tx1"/>
                </a:solidFill>
                <a:effectLst/>
                <a:latin typeface="+mn-lt"/>
                <a:ea typeface="+mn-ea"/>
                <a:cs typeface="+mn-cs"/>
              </a:rPr>
              <a:t>. Folken </a:t>
            </a:r>
            <a:r>
              <a:rPr lang="fi-FI" sz="1200" kern="1200" dirty="0" err="1">
                <a:solidFill>
                  <a:schemeClr val="tx1"/>
                </a:solidFill>
                <a:effectLst/>
                <a:latin typeface="+mn-lt"/>
                <a:ea typeface="+mn-ea"/>
                <a:cs typeface="+mn-cs"/>
              </a:rPr>
              <a:t>skall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inte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lyfta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svärd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mot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varandra</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aldrig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övas</a:t>
            </a:r>
            <a:r>
              <a:rPr lang="fi-FI" sz="1200" kern="1200" dirty="0">
                <a:solidFill>
                  <a:schemeClr val="tx1"/>
                </a:solidFill>
                <a:effectLst/>
                <a:latin typeface="+mn-lt"/>
                <a:ea typeface="+mn-ea"/>
                <a:cs typeface="+mn-cs"/>
              </a:rPr>
              <a:t> för </a:t>
            </a:r>
            <a:r>
              <a:rPr lang="fi-FI" sz="1200" kern="1200" dirty="0" err="1">
                <a:solidFill>
                  <a:schemeClr val="tx1"/>
                </a:solidFill>
                <a:effectLst/>
                <a:latin typeface="+mn-lt"/>
                <a:ea typeface="+mn-ea"/>
                <a:cs typeface="+mn-cs"/>
              </a:rPr>
              <a:t>krig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Jes</a:t>
            </a:r>
            <a:r>
              <a:rPr lang="fi-FI" sz="1200" kern="1200" dirty="0">
                <a:solidFill>
                  <a:schemeClr val="tx1"/>
                </a:solidFill>
                <a:effectLst/>
                <a:latin typeface="+mn-lt"/>
                <a:ea typeface="+mn-ea"/>
                <a:cs typeface="+mn-cs"/>
              </a:rPr>
              <a:t> 2:4).</a:t>
            </a:r>
          </a:p>
          <a:p>
            <a:endParaRPr lang="fi-FI" sz="1200" kern="1200" dirty="0">
              <a:solidFill>
                <a:schemeClr val="tx1"/>
              </a:solidFill>
              <a:effectLst/>
              <a:latin typeface="+mn-lt"/>
              <a:ea typeface="+mn-ea"/>
              <a:cs typeface="+mn-cs"/>
            </a:endParaRPr>
          </a:p>
          <a:p>
            <a:r>
              <a:rPr lang="fi-FI" sz="1200" kern="1200" dirty="0" err="1">
                <a:solidFill>
                  <a:schemeClr val="tx1"/>
                </a:solidFill>
                <a:effectLst/>
                <a:latin typeface="+mn-lt"/>
                <a:ea typeface="+mn-ea"/>
                <a:cs typeface="+mn-cs"/>
              </a:rPr>
              <a:t>Fredsarbete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inte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bara</a:t>
            </a:r>
            <a:r>
              <a:rPr lang="fi-FI" sz="1200" kern="1200" dirty="0">
                <a:solidFill>
                  <a:schemeClr val="tx1"/>
                </a:solidFill>
                <a:effectLst/>
                <a:latin typeface="+mn-lt"/>
                <a:ea typeface="+mn-ea"/>
                <a:cs typeface="+mn-cs"/>
              </a:rPr>
              <a:t> en </a:t>
            </a:r>
            <a:r>
              <a:rPr lang="fi-FI" sz="1200" kern="1200" dirty="0" err="1">
                <a:solidFill>
                  <a:schemeClr val="tx1"/>
                </a:solidFill>
                <a:effectLst/>
                <a:latin typeface="+mn-lt"/>
                <a:ea typeface="+mn-ea"/>
                <a:cs typeface="+mn-cs"/>
              </a:rPr>
              <a:t>politisk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uppgift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utan</a:t>
            </a:r>
            <a:r>
              <a:rPr lang="fi-FI" sz="1200" kern="1200" dirty="0">
                <a:solidFill>
                  <a:schemeClr val="tx1"/>
                </a:solidFill>
                <a:effectLst/>
                <a:latin typeface="+mn-lt"/>
                <a:ea typeface="+mn-ea"/>
                <a:cs typeface="+mn-cs"/>
              </a:rPr>
              <a:t> en </a:t>
            </a:r>
            <a:r>
              <a:rPr lang="fi-FI" sz="1200" kern="1200" dirty="0" err="1">
                <a:solidFill>
                  <a:schemeClr val="tx1"/>
                </a:solidFill>
                <a:effectLst/>
                <a:latin typeface="+mn-lt"/>
                <a:ea typeface="+mn-ea"/>
                <a:cs typeface="+mn-cs"/>
              </a:rPr>
              <a:t>andlig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kallelse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sin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grund</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försoningens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evangelium</a:t>
            </a:r>
            <a:r>
              <a:rPr lang="fi-FI" sz="1200" kern="1200" dirty="0">
                <a:solidFill>
                  <a:schemeClr val="tx1"/>
                </a:solidFill>
                <a:effectLst/>
                <a:latin typeface="+mn-lt"/>
                <a:ea typeface="+mn-ea"/>
                <a:cs typeface="+mn-cs"/>
              </a:rPr>
              <a:t>. (2 </a:t>
            </a:r>
            <a:r>
              <a:rPr lang="fi-FI" sz="1200" kern="1200" dirty="0" err="1">
                <a:solidFill>
                  <a:schemeClr val="tx1"/>
                </a:solidFill>
                <a:effectLst/>
                <a:latin typeface="+mn-lt"/>
                <a:ea typeface="+mn-ea"/>
                <a:cs typeface="+mn-cs"/>
              </a:rPr>
              <a:t>Kor</a:t>
            </a:r>
            <a:r>
              <a:rPr lang="fi-FI" sz="1200" kern="1200" dirty="0">
                <a:solidFill>
                  <a:schemeClr val="tx1"/>
                </a:solidFill>
                <a:effectLst/>
                <a:latin typeface="+mn-lt"/>
                <a:ea typeface="+mn-ea"/>
                <a:cs typeface="+mn-cs"/>
              </a:rPr>
              <a:t> 5:18) </a:t>
            </a:r>
            <a:r>
              <a:rPr lang="fi-FI" sz="1200" kern="1200" dirty="0" err="1">
                <a:solidFill>
                  <a:schemeClr val="tx1"/>
                </a:solidFill>
                <a:effectLst/>
                <a:latin typeface="+mn-lt"/>
                <a:ea typeface="+mn-ea"/>
                <a:cs typeface="+mn-cs"/>
              </a:rPr>
              <a:t>Kyrkan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verkar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mitt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konflikter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som</a:t>
            </a:r>
            <a:r>
              <a:rPr lang="fi-FI" sz="1200" kern="1200" dirty="0">
                <a:solidFill>
                  <a:schemeClr val="tx1"/>
                </a:solidFill>
                <a:effectLst/>
                <a:latin typeface="+mn-lt"/>
                <a:ea typeface="+mn-ea"/>
                <a:cs typeface="+mn-cs"/>
              </a:rPr>
              <a:t> ett </a:t>
            </a:r>
            <a:r>
              <a:rPr lang="fi-FI" sz="1200" kern="1200" dirty="0" err="1">
                <a:solidFill>
                  <a:schemeClr val="tx1"/>
                </a:solidFill>
                <a:effectLst/>
                <a:latin typeface="+mn-lt"/>
                <a:ea typeface="+mn-ea"/>
                <a:cs typeface="+mn-cs"/>
              </a:rPr>
              <a:t>tecken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försoning</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hopp</a:t>
            </a:r>
            <a:r>
              <a:rPr lang="fi-FI" sz="1200" kern="1200" dirty="0">
                <a:solidFill>
                  <a:schemeClr val="tx1"/>
                </a:solidFill>
                <a:effectLst/>
                <a:latin typeface="+mn-lt"/>
                <a:ea typeface="+mn-ea"/>
                <a:cs typeface="+mn-cs"/>
              </a:rPr>
              <a:t> – </a:t>
            </a:r>
            <a:r>
              <a:rPr lang="fi-FI" sz="1200" kern="1200" dirty="0" err="1">
                <a:solidFill>
                  <a:schemeClr val="tx1"/>
                </a:solidFill>
                <a:effectLst/>
                <a:latin typeface="+mn-lt"/>
                <a:ea typeface="+mn-ea"/>
                <a:cs typeface="+mn-cs"/>
              </a:rPr>
              <a:t>genom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stöda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våldets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offer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främja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dialog</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stärka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samhällen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bygger</a:t>
            </a:r>
            <a:r>
              <a:rPr lang="fi-FI" sz="1200" kern="1200" dirty="0">
                <a:solidFill>
                  <a:schemeClr val="tx1"/>
                </a:solidFill>
                <a:effectLst/>
                <a:latin typeface="+mn-lt"/>
                <a:ea typeface="+mn-ea"/>
                <a:cs typeface="+mn-cs"/>
              </a:rPr>
              <a:t> en </a:t>
            </a:r>
            <a:r>
              <a:rPr lang="fi-FI" sz="1200" kern="1200" dirty="0" err="1">
                <a:solidFill>
                  <a:schemeClr val="tx1"/>
                </a:solidFill>
                <a:effectLst/>
                <a:latin typeface="+mn-lt"/>
                <a:ea typeface="+mn-ea"/>
                <a:cs typeface="+mn-cs"/>
              </a:rPr>
              <a:t>rättvis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fred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Detta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arbete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en del av </a:t>
            </a:r>
            <a:r>
              <a:rPr lang="fi-FI" sz="1200" kern="1200" dirty="0" err="1">
                <a:solidFill>
                  <a:schemeClr val="tx1"/>
                </a:solidFill>
                <a:effectLst/>
                <a:latin typeface="+mn-lt"/>
                <a:ea typeface="+mn-ea"/>
                <a:cs typeface="+mn-cs"/>
              </a:rPr>
              <a:t>vittnesbördet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Guds</a:t>
            </a:r>
            <a:r>
              <a:rPr lang="fi-FI" sz="1200" kern="1200" dirty="0">
                <a:solidFill>
                  <a:schemeClr val="tx1"/>
                </a:solidFill>
                <a:effectLst/>
                <a:latin typeface="+mn-lt"/>
                <a:ea typeface="+mn-ea"/>
                <a:cs typeface="+mn-cs"/>
              </a:rPr>
              <a:t> rike i en </a:t>
            </a:r>
            <a:r>
              <a:rPr lang="fi-FI" sz="1200" kern="1200" dirty="0" err="1">
                <a:solidFill>
                  <a:schemeClr val="tx1"/>
                </a:solidFill>
                <a:effectLst/>
                <a:latin typeface="+mn-lt"/>
                <a:ea typeface="+mn-ea"/>
                <a:cs typeface="+mn-cs"/>
              </a:rPr>
              <a:t>värld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våldet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inte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får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sista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ordet</a:t>
            </a:r>
            <a:r>
              <a:rPr lang="fi-FI" sz="1200" kern="1200" dirty="0">
                <a:solidFill>
                  <a:schemeClr val="tx1"/>
                </a:solidFill>
                <a:effectLst/>
                <a:latin typeface="+mn-lt"/>
                <a:ea typeface="+mn-ea"/>
                <a:cs typeface="+mn-cs"/>
              </a:rPr>
              <a:t>.</a:t>
            </a:r>
          </a:p>
          <a:p>
            <a:endParaRPr lang="fi-FI" sz="1200" kern="1200" dirty="0">
              <a:solidFill>
                <a:schemeClr val="tx1"/>
              </a:solidFill>
              <a:effectLst/>
              <a:latin typeface="+mn-lt"/>
              <a:ea typeface="+mn-ea"/>
              <a:cs typeface="+mn-cs"/>
            </a:endParaRPr>
          </a:p>
          <a:p>
            <a:r>
              <a:rPr lang="fi-FI" sz="1200" b="1" i="1" kern="1200" dirty="0" err="1">
                <a:solidFill>
                  <a:schemeClr val="tx1"/>
                </a:solidFill>
                <a:effectLst/>
                <a:latin typeface="+mn-lt"/>
                <a:ea typeface="+mn-ea"/>
                <a:cs typeface="+mn-cs"/>
              </a:rPr>
              <a:t>Att</a:t>
            </a:r>
            <a:r>
              <a:rPr lang="fi-FI" sz="1200" b="1" i="1" kern="1200" dirty="0">
                <a:solidFill>
                  <a:schemeClr val="tx1"/>
                </a:solidFill>
                <a:effectLst/>
                <a:latin typeface="+mn-lt"/>
                <a:ea typeface="+mn-ea"/>
                <a:cs typeface="+mn-cs"/>
              </a:rPr>
              <a:t> </a:t>
            </a:r>
            <a:r>
              <a:rPr lang="fi-FI" sz="1200" b="1" i="1" kern="1200" dirty="0" err="1">
                <a:solidFill>
                  <a:schemeClr val="tx1"/>
                </a:solidFill>
                <a:effectLst/>
                <a:latin typeface="+mn-lt"/>
                <a:ea typeface="+mn-ea"/>
                <a:cs typeface="+mn-cs"/>
              </a:rPr>
              <a:t>hjälpa</a:t>
            </a:r>
            <a:r>
              <a:rPr lang="fi-FI" sz="1200" b="1" i="1" kern="1200" dirty="0">
                <a:solidFill>
                  <a:schemeClr val="tx1"/>
                </a:solidFill>
                <a:effectLst/>
                <a:latin typeface="+mn-lt"/>
                <a:ea typeface="+mn-ea"/>
                <a:cs typeface="+mn-cs"/>
              </a:rPr>
              <a:t> </a:t>
            </a:r>
            <a:r>
              <a:rPr lang="fi-FI" sz="1200" b="1" i="1" kern="1200" dirty="0" err="1">
                <a:solidFill>
                  <a:schemeClr val="tx1"/>
                </a:solidFill>
                <a:effectLst/>
                <a:latin typeface="+mn-lt"/>
                <a:ea typeface="+mn-ea"/>
                <a:cs typeface="+mn-cs"/>
              </a:rPr>
              <a:t>sin</a:t>
            </a:r>
            <a:r>
              <a:rPr lang="fi-FI" sz="1200" b="1" i="1" kern="1200" dirty="0">
                <a:solidFill>
                  <a:schemeClr val="tx1"/>
                </a:solidFill>
                <a:effectLst/>
                <a:latin typeface="+mn-lt"/>
                <a:ea typeface="+mn-ea"/>
                <a:cs typeface="+mn-cs"/>
              </a:rPr>
              <a:t> </a:t>
            </a:r>
            <a:r>
              <a:rPr lang="fi-FI" sz="1200" b="1" i="1" kern="1200" dirty="0" err="1">
                <a:solidFill>
                  <a:schemeClr val="tx1"/>
                </a:solidFill>
                <a:effectLst/>
                <a:latin typeface="+mn-lt"/>
                <a:ea typeface="+mn-ea"/>
                <a:cs typeface="+mn-cs"/>
              </a:rPr>
              <a:t>nästa</a:t>
            </a:r>
            <a:r>
              <a:rPr lang="fi-FI" sz="1200" b="1" i="1" kern="1200" dirty="0">
                <a:solidFill>
                  <a:schemeClr val="tx1"/>
                </a:solidFill>
                <a:effectLst/>
                <a:latin typeface="+mn-lt"/>
                <a:ea typeface="+mn-ea"/>
                <a:cs typeface="+mn-cs"/>
              </a:rPr>
              <a:t> </a:t>
            </a:r>
          </a:p>
          <a:p>
            <a:endParaRPr lang="fi-FI" sz="1200" kern="1200" dirty="0">
              <a:solidFill>
                <a:schemeClr val="tx1"/>
              </a:solidFill>
              <a:effectLst/>
              <a:latin typeface="+mn-lt"/>
              <a:ea typeface="+mn-ea"/>
              <a:cs typeface="+mn-cs"/>
            </a:endParaRPr>
          </a:p>
          <a:p>
            <a:r>
              <a:rPr lang="fi-FI" sz="1200" kern="1200" dirty="0" err="1">
                <a:solidFill>
                  <a:schemeClr val="tx1"/>
                </a:solidFill>
                <a:effectLst/>
                <a:latin typeface="+mn-lt"/>
                <a:ea typeface="+mn-ea"/>
                <a:cs typeface="+mn-cs"/>
              </a:rPr>
              <a:t>Evangeliets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kärna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konkretiseras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då</a:t>
            </a:r>
            <a:r>
              <a:rPr lang="fi-FI" sz="1200" kern="1200" dirty="0">
                <a:solidFill>
                  <a:schemeClr val="tx1"/>
                </a:solidFill>
                <a:effectLst/>
                <a:latin typeface="+mn-lt"/>
                <a:ea typeface="+mn-ea"/>
                <a:cs typeface="+mn-cs"/>
              </a:rPr>
              <a:t> vi </a:t>
            </a:r>
            <a:r>
              <a:rPr lang="fi-FI" sz="1200" kern="1200" dirty="0" err="1">
                <a:solidFill>
                  <a:schemeClr val="tx1"/>
                </a:solidFill>
                <a:effectLst/>
                <a:latin typeface="+mn-lt"/>
                <a:ea typeface="+mn-ea"/>
                <a:cs typeface="+mn-cs"/>
              </a:rPr>
              <a:t>hjälper</a:t>
            </a:r>
            <a:r>
              <a:rPr lang="fi-FI" sz="1200" kern="1200" dirty="0">
                <a:solidFill>
                  <a:schemeClr val="tx1"/>
                </a:solidFill>
                <a:effectLst/>
                <a:latin typeface="+mn-lt"/>
                <a:ea typeface="+mn-ea"/>
                <a:cs typeface="+mn-cs"/>
              </a:rPr>
              <a:t> en </a:t>
            </a:r>
            <a:r>
              <a:rPr lang="fi-FI" sz="1200" kern="1200" dirty="0" err="1">
                <a:solidFill>
                  <a:schemeClr val="tx1"/>
                </a:solidFill>
                <a:effectLst/>
                <a:latin typeface="+mn-lt"/>
                <a:ea typeface="+mn-ea"/>
                <a:cs typeface="+mn-cs"/>
              </a:rPr>
              <a:t>människa</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nöd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blir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evangeliet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omsatt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praktiska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handlingar</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kärleken</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hoppet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blir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synliga</a:t>
            </a:r>
            <a:r>
              <a:rPr lang="fi-FI" sz="1200" kern="1200" dirty="0">
                <a:solidFill>
                  <a:schemeClr val="tx1"/>
                </a:solidFill>
                <a:effectLst/>
                <a:latin typeface="+mn-lt"/>
                <a:ea typeface="+mn-ea"/>
                <a:cs typeface="+mn-cs"/>
              </a:rPr>
              <a:t> för </a:t>
            </a:r>
            <a:r>
              <a:rPr lang="fi-FI" sz="1200" kern="1200" dirty="0" err="1">
                <a:solidFill>
                  <a:schemeClr val="tx1"/>
                </a:solidFill>
                <a:effectLst/>
                <a:latin typeface="+mn-lt"/>
                <a:ea typeface="+mn-ea"/>
                <a:cs typeface="+mn-cs"/>
              </a:rPr>
              <a:t>omvärlden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Berättelsen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barmhärtige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samariten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visar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hjälpen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överskrider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kulturella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religiösa</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politiska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gränser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Luk</a:t>
            </a:r>
            <a:r>
              <a:rPr lang="fi-FI" sz="1200" kern="1200" dirty="0">
                <a:solidFill>
                  <a:schemeClr val="tx1"/>
                </a:solidFill>
                <a:effectLst/>
                <a:latin typeface="+mn-lt"/>
                <a:ea typeface="+mn-ea"/>
                <a:cs typeface="+mn-cs"/>
              </a:rPr>
              <a:t> 10:25–37). </a:t>
            </a:r>
            <a:r>
              <a:rPr lang="fi-FI" sz="1200" kern="1200" dirty="0" err="1">
                <a:solidFill>
                  <a:schemeClr val="tx1"/>
                </a:solidFill>
                <a:effectLst/>
                <a:latin typeface="+mn-lt"/>
                <a:ea typeface="+mn-ea"/>
                <a:cs typeface="+mn-cs"/>
              </a:rPr>
              <a:t>Kärleken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omvandlas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till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handling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mat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skydd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hälsa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trygghet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lyssnande</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långsiktigt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stöd</a:t>
            </a:r>
            <a:r>
              <a:rPr lang="fi-FI" sz="1200" kern="1200" dirty="0">
                <a:solidFill>
                  <a:schemeClr val="tx1"/>
                </a:solidFill>
                <a:effectLst/>
                <a:latin typeface="+mn-lt"/>
                <a:ea typeface="+mn-ea"/>
                <a:cs typeface="+mn-cs"/>
              </a:rPr>
              <a:t> (Matt 25:35–40). </a:t>
            </a:r>
            <a:r>
              <a:rPr lang="fi-FI" sz="1200" kern="1200" dirty="0" err="1">
                <a:solidFill>
                  <a:schemeClr val="tx1"/>
                </a:solidFill>
                <a:effectLst/>
                <a:latin typeface="+mn-lt"/>
                <a:ea typeface="+mn-ea"/>
                <a:cs typeface="+mn-cs"/>
              </a:rPr>
              <a:t>Solidariteten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överskrider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gränser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kyrkosamfund</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religiösa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traditioner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söker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gemensamma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goda</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samarbetar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bygger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fred</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värnar</a:t>
            </a:r>
            <a:r>
              <a:rPr lang="fi-FI" sz="1200" kern="1200" dirty="0">
                <a:solidFill>
                  <a:schemeClr val="tx1"/>
                </a:solidFill>
                <a:effectLst/>
                <a:latin typeface="+mn-lt"/>
                <a:ea typeface="+mn-ea"/>
                <a:cs typeface="+mn-cs"/>
              </a:rPr>
              <a:t> liv (</a:t>
            </a:r>
            <a:r>
              <a:rPr lang="fi-FI" sz="1200" kern="1200" dirty="0" err="1">
                <a:solidFill>
                  <a:schemeClr val="tx1"/>
                </a:solidFill>
                <a:effectLst/>
                <a:latin typeface="+mn-lt"/>
                <a:ea typeface="+mn-ea"/>
                <a:cs typeface="+mn-cs"/>
              </a:rPr>
              <a:t>Rom</a:t>
            </a:r>
            <a:r>
              <a:rPr lang="fi-FI" sz="1200" kern="1200" dirty="0">
                <a:solidFill>
                  <a:schemeClr val="tx1"/>
                </a:solidFill>
                <a:effectLst/>
                <a:latin typeface="+mn-lt"/>
                <a:ea typeface="+mn-ea"/>
                <a:cs typeface="+mn-cs"/>
              </a:rPr>
              <a:t> 12:15; </a:t>
            </a:r>
            <a:r>
              <a:rPr lang="fi-FI" sz="1200" kern="1200" dirty="0" err="1">
                <a:solidFill>
                  <a:schemeClr val="tx1"/>
                </a:solidFill>
                <a:effectLst/>
                <a:latin typeface="+mn-lt"/>
                <a:ea typeface="+mn-ea"/>
                <a:cs typeface="+mn-cs"/>
              </a:rPr>
              <a:t>Hebr</a:t>
            </a:r>
            <a:r>
              <a:rPr lang="fi-FI" sz="1200" kern="1200" dirty="0">
                <a:solidFill>
                  <a:schemeClr val="tx1"/>
                </a:solidFill>
                <a:effectLst/>
                <a:latin typeface="+mn-lt"/>
                <a:ea typeface="+mn-ea"/>
                <a:cs typeface="+mn-cs"/>
              </a:rPr>
              <a:t> 13:3). </a:t>
            </a:r>
            <a:r>
              <a:rPr lang="fi-FI" sz="1200" kern="1200" dirty="0" err="1">
                <a:solidFill>
                  <a:schemeClr val="tx1"/>
                </a:solidFill>
                <a:effectLst/>
                <a:latin typeface="+mn-lt"/>
                <a:ea typeface="+mn-ea"/>
                <a:cs typeface="+mn-cs"/>
              </a:rPr>
              <a:t>Kristi</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kropp</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solidarisk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finns</a:t>
            </a:r>
            <a:r>
              <a:rPr lang="fi-FI" sz="1200" kern="1200" dirty="0">
                <a:solidFill>
                  <a:schemeClr val="tx1"/>
                </a:solidFill>
                <a:effectLst/>
                <a:latin typeface="+mn-lt"/>
                <a:ea typeface="+mn-ea"/>
                <a:cs typeface="+mn-cs"/>
              </a:rPr>
              <a:t> en </a:t>
            </a:r>
            <a:r>
              <a:rPr lang="fi-FI" sz="1200" kern="1200" dirty="0" err="1">
                <a:solidFill>
                  <a:schemeClr val="tx1"/>
                </a:solidFill>
                <a:effectLst/>
                <a:latin typeface="+mn-lt"/>
                <a:ea typeface="+mn-ea"/>
                <a:cs typeface="+mn-cs"/>
              </a:rPr>
              <a:t>gemensam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smärta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finns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också</a:t>
            </a:r>
            <a:r>
              <a:rPr lang="fi-FI" sz="1200" kern="1200" dirty="0">
                <a:solidFill>
                  <a:schemeClr val="tx1"/>
                </a:solidFill>
                <a:effectLst/>
                <a:latin typeface="+mn-lt"/>
                <a:ea typeface="+mn-ea"/>
                <a:cs typeface="+mn-cs"/>
              </a:rPr>
              <a:t> ett </a:t>
            </a:r>
            <a:r>
              <a:rPr lang="fi-FI" sz="1200" kern="1200" dirty="0" err="1">
                <a:solidFill>
                  <a:schemeClr val="tx1"/>
                </a:solidFill>
                <a:effectLst/>
                <a:latin typeface="+mn-lt"/>
                <a:ea typeface="+mn-ea"/>
                <a:cs typeface="+mn-cs"/>
              </a:rPr>
              <a:t>gemensamt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hopp</a:t>
            </a:r>
            <a:r>
              <a:rPr lang="fi-FI" sz="1200" kern="1200" dirty="0">
                <a:solidFill>
                  <a:schemeClr val="tx1"/>
                </a:solidFill>
                <a:effectLst/>
                <a:latin typeface="+mn-lt"/>
                <a:ea typeface="+mn-ea"/>
                <a:cs typeface="+mn-cs"/>
              </a:rPr>
              <a:t>.</a:t>
            </a:r>
          </a:p>
          <a:p>
            <a:endParaRPr lang="fi-FI" sz="1200" kern="1200" dirty="0">
              <a:solidFill>
                <a:schemeClr val="tx1"/>
              </a:solidFill>
              <a:effectLst/>
              <a:latin typeface="+mn-lt"/>
              <a:ea typeface="+mn-ea"/>
              <a:cs typeface="+mn-cs"/>
            </a:endParaRPr>
          </a:p>
          <a:p>
            <a:r>
              <a:rPr lang="fi-FI" sz="1200" b="1" i="1" kern="1200" dirty="0" err="1">
                <a:solidFill>
                  <a:schemeClr val="tx1"/>
                </a:solidFill>
                <a:effectLst/>
                <a:latin typeface="+mn-lt"/>
                <a:ea typeface="+mn-ea"/>
                <a:cs typeface="+mn-cs"/>
              </a:rPr>
              <a:t>Försoning</a:t>
            </a:r>
            <a:r>
              <a:rPr lang="fi-FI" sz="1200" b="1" i="1" kern="1200" dirty="0">
                <a:solidFill>
                  <a:schemeClr val="tx1"/>
                </a:solidFill>
                <a:effectLst/>
                <a:latin typeface="+mn-lt"/>
                <a:ea typeface="+mn-ea"/>
                <a:cs typeface="+mn-cs"/>
              </a:rPr>
              <a:t> av </a:t>
            </a:r>
            <a:r>
              <a:rPr lang="fi-FI" sz="1200" b="1" i="1" kern="1200" dirty="0" err="1">
                <a:solidFill>
                  <a:schemeClr val="tx1"/>
                </a:solidFill>
                <a:effectLst/>
                <a:latin typeface="+mn-lt"/>
                <a:ea typeface="+mn-ea"/>
                <a:cs typeface="+mn-cs"/>
              </a:rPr>
              <a:t>skapelsen</a:t>
            </a:r>
            <a:endParaRPr lang="fi-FI" sz="1200" b="1" i="1" kern="1200" dirty="0">
              <a:solidFill>
                <a:schemeClr val="tx1"/>
              </a:solidFill>
              <a:effectLst/>
              <a:latin typeface="+mn-lt"/>
              <a:ea typeface="+mn-ea"/>
              <a:cs typeface="+mn-cs"/>
            </a:endParaRPr>
          </a:p>
          <a:p>
            <a:endParaRPr lang="fi-FI" sz="1200" kern="1200" dirty="0">
              <a:solidFill>
                <a:schemeClr val="tx1"/>
              </a:solidFill>
              <a:effectLst/>
              <a:latin typeface="+mn-lt"/>
              <a:ea typeface="+mn-ea"/>
              <a:cs typeface="+mn-cs"/>
            </a:endParaRPr>
          </a:p>
          <a:p>
            <a:r>
              <a:rPr lang="fi-FI" sz="1200" kern="1200" dirty="0" err="1">
                <a:solidFill>
                  <a:schemeClr val="tx1"/>
                </a:solidFill>
                <a:effectLst/>
                <a:latin typeface="+mn-lt"/>
                <a:ea typeface="+mn-ea"/>
                <a:cs typeface="+mn-cs"/>
              </a:rPr>
              <a:t>Skapelsen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helig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eftersom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Gud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närvarande</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skapelsen</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den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speglar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Guds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helighet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Skapelsen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förkunnar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Guds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gärningar</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prisar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sin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Skapare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Jes</a:t>
            </a:r>
            <a:r>
              <a:rPr lang="fi-FI" sz="1200" kern="1200" dirty="0">
                <a:solidFill>
                  <a:schemeClr val="tx1"/>
                </a:solidFill>
                <a:effectLst/>
                <a:latin typeface="+mn-lt"/>
                <a:ea typeface="+mn-ea"/>
                <a:cs typeface="+mn-cs"/>
              </a:rPr>
              <a:t> 49:13) </a:t>
            </a:r>
            <a:r>
              <a:rPr lang="fi-FI" sz="1200" kern="1200" dirty="0" err="1">
                <a:solidFill>
                  <a:schemeClr val="tx1"/>
                </a:solidFill>
                <a:effectLst/>
                <a:latin typeface="+mn-lt"/>
                <a:ea typeface="+mn-ea"/>
                <a:cs typeface="+mn-cs"/>
              </a:rPr>
              <a:t>Skapelsen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också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föremål</a:t>
            </a:r>
            <a:r>
              <a:rPr lang="fi-FI" sz="1200" kern="1200" dirty="0">
                <a:solidFill>
                  <a:schemeClr val="tx1"/>
                </a:solidFill>
                <a:effectLst/>
                <a:latin typeface="+mn-lt"/>
                <a:ea typeface="+mn-ea"/>
                <a:cs typeface="+mn-cs"/>
              </a:rPr>
              <a:t> för </a:t>
            </a:r>
            <a:r>
              <a:rPr lang="fi-FI" sz="1200" kern="1200" dirty="0" err="1">
                <a:solidFill>
                  <a:schemeClr val="tx1"/>
                </a:solidFill>
                <a:effectLst/>
                <a:latin typeface="+mn-lt"/>
                <a:ea typeface="+mn-ea"/>
                <a:cs typeface="+mn-cs"/>
              </a:rPr>
              <a:t>frälsning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eftersom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Kristi</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försoning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omfattar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allt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skapat</a:t>
            </a:r>
            <a:r>
              <a:rPr lang="fi-FI" sz="1200" kern="1200" dirty="0">
                <a:solidFill>
                  <a:schemeClr val="tx1"/>
                </a:solidFill>
                <a:effectLst/>
                <a:latin typeface="+mn-lt"/>
                <a:ea typeface="+mn-ea"/>
                <a:cs typeface="+mn-cs"/>
              </a:rPr>
              <a:t>: ”… och </a:t>
            </a:r>
            <a:r>
              <a:rPr lang="fi-FI" sz="1200" kern="1200" dirty="0" err="1">
                <a:solidFill>
                  <a:schemeClr val="tx1"/>
                </a:solidFill>
                <a:effectLst/>
                <a:latin typeface="+mn-lt"/>
                <a:ea typeface="+mn-ea"/>
                <a:cs typeface="+mn-cs"/>
              </a:rPr>
              <a:t>att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genom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hans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blod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korset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stifta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fred</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försona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allt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sig</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genom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honom</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till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honom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allt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jorden</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allt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himlen</a:t>
            </a:r>
            <a:r>
              <a:rPr lang="fi-FI" sz="1200" kern="1200" dirty="0">
                <a:solidFill>
                  <a:schemeClr val="tx1"/>
                </a:solidFill>
                <a:effectLst/>
                <a:latin typeface="+mn-lt"/>
                <a:ea typeface="+mn-ea"/>
                <a:cs typeface="+mn-cs"/>
              </a:rPr>
              <a:t>. ” (</a:t>
            </a:r>
            <a:r>
              <a:rPr lang="fi-FI" sz="1200" kern="1200" dirty="0" err="1">
                <a:solidFill>
                  <a:schemeClr val="tx1"/>
                </a:solidFill>
                <a:effectLst/>
                <a:latin typeface="+mn-lt"/>
                <a:ea typeface="+mn-ea"/>
                <a:cs typeface="+mn-cs"/>
              </a:rPr>
              <a:t>Kol</a:t>
            </a:r>
            <a:r>
              <a:rPr lang="fi-FI" sz="1200" kern="1200" dirty="0">
                <a:solidFill>
                  <a:schemeClr val="tx1"/>
                </a:solidFill>
                <a:effectLst/>
                <a:latin typeface="+mn-lt"/>
                <a:ea typeface="+mn-ea"/>
                <a:cs typeface="+mn-cs"/>
              </a:rPr>
              <a:t> 1:20) En av de </a:t>
            </a:r>
            <a:r>
              <a:rPr lang="fi-FI" sz="1200" kern="1200" dirty="0" err="1">
                <a:solidFill>
                  <a:schemeClr val="tx1"/>
                </a:solidFill>
                <a:effectLst/>
                <a:latin typeface="+mn-lt"/>
                <a:ea typeface="+mn-ea"/>
                <a:cs typeface="+mn-cs"/>
              </a:rPr>
              <a:t>många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missionsbefallningarna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lyder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överallt</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världen</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förkunna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evangeliet</a:t>
            </a:r>
            <a:r>
              <a:rPr lang="fi-FI" sz="1200" kern="1200" dirty="0">
                <a:solidFill>
                  <a:schemeClr val="tx1"/>
                </a:solidFill>
                <a:effectLst/>
                <a:latin typeface="+mn-lt"/>
                <a:ea typeface="+mn-ea"/>
                <a:cs typeface="+mn-cs"/>
              </a:rPr>
              <a:t> för hela </a:t>
            </a:r>
            <a:r>
              <a:rPr lang="fi-FI" sz="1200" kern="1200" dirty="0" err="1">
                <a:solidFill>
                  <a:schemeClr val="tx1"/>
                </a:solidFill>
                <a:effectLst/>
                <a:latin typeface="+mn-lt"/>
                <a:ea typeface="+mn-ea"/>
                <a:cs typeface="+mn-cs"/>
              </a:rPr>
              <a:t>skapelsen</a:t>
            </a:r>
            <a:r>
              <a:rPr lang="fi-FI" sz="1200" kern="1200" dirty="0">
                <a:solidFill>
                  <a:schemeClr val="tx1"/>
                </a:solidFill>
                <a:effectLst/>
                <a:latin typeface="+mn-lt"/>
                <a:ea typeface="+mn-ea"/>
                <a:cs typeface="+mn-cs"/>
              </a:rPr>
              <a:t>.” (Mark 16:15) De </a:t>
            </a:r>
            <a:r>
              <a:rPr lang="fi-FI" sz="1200" kern="1200" dirty="0" err="1">
                <a:solidFill>
                  <a:schemeClr val="tx1"/>
                </a:solidFill>
                <a:effectLst/>
                <a:latin typeface="+mn-lt"/>
                <a:ea typeface="+mn-ea"/>
                <a:cs typeface="+mn-cs"/>
              </a:rPr>
              <a:t>kristna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ansvar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vårda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skapelsen</a:t>
            </a:r>
            <a:r>
              <a:rPr lang="fi-FI" sz="1200" kern="1200" dirty="0">
                <a:solidFill>
                  <a:schemeClr val="tx1"/>
                </a:solidFill>
                <a:effectLst/>
                <a:latin typeface="+mn-lt"/>
                <a:ea typeface="+mn-ea"/>
                <a:cs typeface="+mn-cs"/>
              </a:rPr>
              <a:t> av </a:t>
            </a:r>
            <a:r>
              <a:rPr lang="fi-FI" sz="1200" kern="1200" dirty="0" err="1">
                <a:solidFill>
                  <a:schemeClr val="tx1"/>
                </a:solidFill>
                <a:effectLst/>
                <a:latin typeface="+mn-lt"/>
                <a:ea typeface="+mn-ea"/>
                <a:cs typeface="+mn-cs"/>
              </a:rPr>
              <a:t>kärlek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till</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nästan</a:t>
            </a:r>
            <a:r>
              <a:rPr lang="fi-FI" sz="1200" kern="1200" dirty="0">
                <a:solidFill>
                  <a:schemeClr val="tx1"/>
                </a:solidFill>
                <a:effectLst/>
                <a:latin typeface="+mn-lt"/>
                <a:ea typeface="+mn-ea"/>
                <a:cs typeface="+mn-cs"/>
              </a:rPr>
              <a:t> och av </a:t>
            </a:r>
            <a:r>
              <a:rPr lang="fi-FI" sz="1200" kern="1200" dirty="0" err="1">
                <a:solidFill>
                  <a:schemeClr val="tx1"/>
                </a:solidFill>
                <a:effectLst/>
                <a:latin typeface="+mn-lt"/>
                <a:ea typeface="+mn-ea"/>
                <a:cs typeface="+mn-cs"/>
              </a:rPr>
              <a:t>rättvisa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eftersom</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klimatkriser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drabbar</a:t>
            </a:r>
            <a:r>
              <a:rPr lang="fi-FI" sz="1200" kern="1200" dirty="0">
                <a:solidFill>
                  <a:schemeClr val="tx1"/>
                </a:solidFill>
                <a:effectLst/>
                <a:latin typeface="+mn-lt"/>
                <a:ea typeface="+mn-ea"/>
                <a:cs typeface="+mn-cs"/>
              </a:rPr>
              <a:t> de </a:t>
            </a:r>
            <a:r>
              <a:rPr lang="fi-FI" sz="1200" kern="1200" dirty="0" err="1">
                <a:solidFill>
                  <a:schemeClr val="tx1"/>
                </a:solidFill>
                <a:effectLst/>
                <a:latin typeface="+mn-lt"/>
                <a:ea typeface="+mn-ea"/>
                <a:cs typeface="+mn-cs"/>
              </a:rPr>
              <a:t>fattigaste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allra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hårdast</a:t>
            </a:r>
            <a:r>
              <a:rPr lang="fi-FI" sz="1200" kern="1200" dirty="0">
                <a:solidFill>
                  <a:schemeClr val="tx1"/>
                </a:solidFill>
                <a:effectLst/>
                <a:latin typeface="+mn-lt"/>
                <a:ea typeface="+mn-ea"/>
                <a:cs typeface="+mn-cs"/>
              </a:rPr>
              <a:t>. </a:t>
            </a:r>
            <a:r>
              <a:rPr lang="sv-FI" sz="1200" kern="1200" dirty="0">
                <a:solidFill>
                  <a:schemeClr val="tx1"/>
                </a:solidFill>
                <a:effectLst/>
                <a:latin typeface="+mn-lt"/>
                <a:ea typeface="+mn-ea"/>
                <a:cs typeface="+mn-cs"/>
              </a:rPr>
              <a:t>Utöver fredsarbete omfattar de kristnas arbete i</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kriser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skydd</a:t>
            </a:r>
            <a:r>
              <a:rPr lang="fi-FI" sz="1200" kern="1200" dirty="0">
                <a:solidFill>
                  <a:schemeClr val="tx1"/>
                </a:solidFill>
                <a:effectLst/>
                <a:latin typeface="+mn-lt"/>
                <a:ea typeface="+mn-ea"/>
                <a:cs typeface="+mn-cs"/>
              </a:rPr>
              <a:t> av </a:t>
            </a:r>
            <a:r>
              <a:rPr lang="fi-FI" sz="1200" kern="1200" dirty="0" err="1">
                <a:solidFill>
                  <a:schemeClr val="tx1"/>
                </a:solidFill>
                <a:effectLst/>
                <a:latin typeface="+mn-lt"/>
                <a:ea typeface="+mn-ea"/>
                <a:cs typeface="+mn-cs"/>
              </a:rPr>
              <a:t>naturen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klimaträttvisa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samt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tryggandet</a:t>
            </a:r>
            <a:r>
              <a:rPr lang="fi-FI" sz="1200" kern="1200" dirty="0">
                <a:solidFill>
                  <a:schemeClr val="tx1"/>
                </a:solidFill>
                <a:effectLst/>
                <a:latin typeface="+mn-lt"/>
                <a:ea typeface="+mn-ea"/>
                <a:cs typeface="+mn-cs"/>
              </a:rPr>
              <a:t> av livet för </a:t>
            </a:r>
            <a:r>
              <a:rPr lang="fi-FI" sz="1200" kern="1200" dirty="0" err="1">
                <a:solidFill>
                  <a:schemeClr val="tx1"/>
                </a:solidFill>
                <a:effectLst/>
                <a:latin typeface="+mn-lt"/>
                <a:ea typeface="+mn-ea"/>
                <a:cs typeface="+mn-cs"/>
              </a:rPr>
              <a:t>allt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skapat</a:t>
            </a:r>
            <a:r>
              <a:rPr lang="fi-FI" sz="1200" kern="1200" dirty="0">
                <a:solidFill>
                  <a:schemeClr val="tx1"/>
                </a:solidFill>
                <a:effectLst/>
                <a:latin typeface="+mn-lt"/>
                <a:ea typeface="+mn-ea"/>
                <a:cs typeface="+mn-cs"/>
              </a:rPr>
              <a:t>. </a:t>
            </a:r>
          </a:p>
          <a:p>
            <a:endParaRPr lang="fi-FI" sz="1200" kern="1200" dirty="0">
              <a:solidFill>
                <a:schemeClr val="tx1"/>
              </a:solidFill>
              <a:effectLst/>
              <a:latin typeface="+mn-lt"/>
              <a:ea typeface="+mn-ea"/>
              <a:cs typeface="+mn-cs"/>
            </a:endParaRPr>
          </a:p>
          <a:p>
            <a:r>
              <a:rPr lang="fi-FI" sz="1200" kern="1200" dirty="0" err="1">
                <a:solidFill>
                  <a:schemeClr val="tx1"/>
                </a:solidFill>
                <a:effectLst/>
                <a:latin typeface="+mn-lt"/>
                <a:ea typeface="+mn-ea"/>
                <a:cs typeface="+mn-cs"/>
              </a:rPr>
              <a:t>Den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kristna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tron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utlovar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inte</a:t>
            </a:r>
            <a:r>
              <a:rPr lang="fi-FI" sz="1200" kern="1200" dirty="0">
                <a:solidFill>
                  <a:schemeClr val="tx1"/>
                </a:solidFill>
                <a:effectLst/>
                <a:latin typeface="+mn-lt"/>
                <a:ea typeface="+mn-ea"/>
                <a:cs typeface="+mn-cs"/>
              </a:rPr>
              <a:t> en </a:t>
            </a:r>
            <a:r>
              <a:rPr lang="fi-FI" sz="1200" kern="1200" dirty="0" err="1">
                <a:solidFill>
                  <a:schemeClr val="tx1"/>
                </a:solidFill>
                <a:effectLst/>
                <a:latin typeface="+mn-lt"/>
                <a:ea typeface="+mn-ea"/>
                <a:cs typeface="+mn-cs"/>
              </a:rPr>
              <a:t>värld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utan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lidande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men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försäkrar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Gud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inte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frånvarande</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lidandets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stund</a:t>
            </a:r>
            <a:r>
              <a:rPr lang="fi-FI" sz="1200" kern="1200" dirty="0">
                <a:solidFill>
                  <a:schemeClr val="tx1"/>
                </a:solidFill>
                <a:effectLst/>
                <a:latin typeface="+mn-lt"/>
                <a:ea typeface="+mn-ea"/>
                <a:cs typeface="+mn-cs"/>
              </a:rPr>
              <a:t>. I Kristus </a:t>
            </a:r>
            <a:r>
              <a:rPr lang="fi-FI" sz="1200" kern="1200" dirty="0" err="1">
                <a:solidFill>
                  <a:schemeClr val="tx1"/>
                </a:solidFill>
                <a:effectLst/>
                <a:latin typeface="+mn-lt"/>
                <a:ea typeface="+mn-ea"/>
                <a:cs typeface="+mn-cs"/>
              </a:rPr>
              <a:t>träder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Gud</a:t>
            </a:r>
            <a:r>
              <a:rPr lang="fi-FI" sz="1200" kern="1200" dirty="0">
                <a:solidFill>
                  <a:schemeClr val="tx1"/>
                </a:solidFill>
                <a:effectLst/>
                <a:latin typeface="+mn-lt"/>
                <a:ea typeface="+mn-ea"/>
                <a:cs typeface="+mn-cs"/>
              </a:rPr>
              <a:t> in i </a:t>
            </a:r>
            <a:r>
              <a:rPr lang="fi-FI" sz="1200" kern="1200" dirty="0" err="1">
                <a:solidFill>
                  <a:schemeClr val="tx1"/>
                </a:solidFill>
                <a:effectLst/>
                <a:latin typeface="+mn-lt"/>
                <a:ea typeface="+mn-ea"/>
                <a:cs typeface="+mn-cs"/>
              </a:rPr>
              <a:t>människans</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skapelsens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sår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delar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dem</a:t>
            </a:r>
            <a:r>
              <a:rPr lang="fi-FI" sz="1200" kern="1200" dirty="0">
                <a:solidFill>
                  <a:schemeClr val="tx1"/>
                </a:solidFill>
                <a:effectLst/>
                <a:latin typeface="+mn-lt"/>
                <a:ea typeface="+mn-ea"/>
                <a:cs typeface="+mn-cs"/>
              </a:rPr>
              <a:t> och </a:t>
            </a:r>
            <a:r>
              <a:rPr lang="fi-FI" sz="1200" kern="1200" dirty="0" err="1">
                <a:solidFill>
                  <a:schemeClr val="tx1"/>
                </a:solidFill>
                <a:effectLst/>
                <a:latin typeface="+mn-lt"/>
                <a:ea typeface="+mn-ea"/>
                <a:cs typeface="+mn-cs"/>
              </a:rPr>
              <a:t>bär</a:t>
            </a:r>
            <a:r>
              <a:rPr lang="fi-FI" sz="1200" kern="1200" dirty="0">
                <a:solidFill>
                  <a:schemeClr val="tx1"/>
                </a:solidFill>
                <a:effectLst/>
                <a:latin typeface="+mn-lt"/>
                <a:ea typeface="+mn-ea"/>
                <a:cs typeface="+mn-cs"/>
              </a:rPr>
              <a:t> dem. </a:t>
            </a:r>
            <a:r>
              <a:rPr lang="fi-FI" sz="1200" kern="1200" dirty="0" err="1">
                <a:solidFill>
                  <a:schemeClr val="tx1"/>
                </a:solidFill>
                <a:effectLst/>
                <a:latin typeface="+mn-lt"/>
                <a:ea typeface="+mn-ea"/>
                <a:cs typeface="+mn-cs"/>
              </a:rPr>
              <a:t>Tack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vare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uppståndelsen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vet</a:t>
            </a:r>
            <a:r>
              <a:rPr lang="fi-FI" sz="1200" kern="1200" dirty="0">
                <a:solidFill>
                  <a:schemeClr val="tx1"/>
                </a:solidFill>
                <a:effectLst/>
                <a:latin typeface="+mn-lt"/>
                <a:ea typeface="+mn-ea"/>
                <a:cs typeface="+mn-cs"/>
              </a:rPr>
              <a:t> vi </a:t>
            </a:r>
            <a:r>
              <a:rPr lang="fi-FI" sz="1200" kern="1200" dirty="0" err="1">
                <a:solidFill>
                  <a:schemeClr val="tx1"/>
                </a:solidFill>
                <a:effectLst/>
                <a:latin typeface="+mn-lt"/>
                <a:ea typeface="+mn-ea"/>
                <a:cs typeface="+mn-cs"/>
              </a:rPr>
              <a:t>att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döden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inte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slutet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på</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lidandet</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utan</a:t>
            </a:r>
            <a:r>
              <a:rPr lang="fi-FI" sz="1200" kern="1200" dirty="0">
                <a:solidFill>
                  <a:schemeClr val="tx1"/>
                </a:solidFill>
                <a:effectLst/>
                <a:latin typeface="+mn-lt"/>
                <a:ea typeface="+mn-ea"/>
                <a:cs typeface="+mn-cs"/>
              </a:rPr>
              <a:t> liv och </a:t>
            </a:r>
            <a:r>
              <a:rPr lang="fi-FI" sz="1200" kern="1200" dirty="0" err="1">
                <a:solidFill>
                  <a:schemeClr val="tx1"/>
                </a:solidFill>
                <a:effectLst/>
                <a:latin typeface="+mn-lt"/>
                <a:ea typeface="+mn-ea"/>
                <a:cs typeface="+mn-cs"/>
              </a:rPr>
              <a:t>hopp</a:t>
            </a:r>
            <a:r>
              <a:rPr lang="fi-FI" sz="1200" kern="1200" dirty="0">
                <a:solidFill>
                  <a:schemeClr val="tx1"/>
                </a:solidFill>
                <a:effectLst/>
                <a:latin typeface="+mn-lt"/>
                <a:ea typeface="+mn-ea"/>
                <a:cs typeface="+mn-cs"/>
              </a:rPr>
              <a:t>.</a:t>
            </a:r>
          </a:p>
          <a:p>
            <a:pPr rtl="0" fontAlgn="base"/>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t>12</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13</a:t>
            </a:fld>
            <a:endParaRPr lang="fi-FI"/>
          </a:p>
        </p:txBody>
      </p:sp>
    </p:spTree>
    <p:extLst>
      <p:ext uri="{BB962C8B-B14F-4D97-AF65-F5344CB8AC3E}">
        <p14:creationId xmlns:p14="http://schemas.microsoft.com/office/powerpoint/2010/main" val="37933925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24.jpe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25.jpe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25.jpe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29.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media/image26.jpe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7.jpe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28.jpe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33.xml"/><Relationship Id="rId5" Type="http://schemas.openxmlformats.org/officeDocument/2006/relationships/image" Target="../media/image29.jpe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34.xml"/><Relationship Id="rId5" Type="http://schemas.openxmlformats.org/officeDocument/2006/relationships/image" Target="../media/image30.jpe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1.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31.jpe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32.jpe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38.xml"/><Relationship Id="rId5" Type="http://schemas.openxmlformats.org/officeDocument/2006/relationships/image" Target="../media/image33.jpe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9.xml"/><Relationship Id="rId5" Type="http://schemas.openxmlformats.org/officeDocument/2006/relationships/image" Target="../media/image33.jpe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40.xml"/><Relationship Id="rId5" Type="http://schemas.openxmlformats.org/officeDocument/2006/relationships/image" Target="../media/image34.jpeg"/><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41.xml"/><Relationship Id="rId5" Type="http://schemas.openxmlformats.org/officeDocument/2006/relationships/image" Target="../media/image35.jpe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42.xml"/><Relationship Id="rId5" Type="http://schemas.openxmlformats.org/officeDocument/2006/relationships/image" Target="../media/image35.jpe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46.xml"/><Relationship Id="rId5" Type="http://schemas.openxmlformats.org/officeDocument/2006/relationships/image" Target="../media/image38.jpeg"/><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47.xml"/><Relationship Id="rId5" Type="http://schemas.openxmlformats.org/officeDocument/2006/relationships/image" Target="../media/image39.jpeg"/><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48.xml"/><Relationship Id="rId5" Type="http://schemas.openxmlformats.org/officeDocument/2006/relationships/image" Target="../media/image39.jpeg"/><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40.jpeg"/><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1.xml"/><Relationship Id="rId1" Type="http://schemas.openxmlformats.org/officeDocument/2006/relationships/tags" Target="../tags/tag50.xml"/><Relationship Id="rId5" Type="http://schemas.openxmlformats.org/officeDocument/2006/relationships/image" Target="../media/image41.jpeg"/><Relationship Id="rId4"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51.xml"/><Relationship Id="rId5" Type="http://schemas.openxmlformats.org/officeDocument/2006/relationships/image" Target="../media/image42.jpeg"/><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52.xml"/><Relationship Id="rId5" Type="http://schemas.openxmlformats.org/officeDocument/2006/relationships/image" Target="../media/image43.jpe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53.xml"/><Relationship Id="rId5" Type="http://schemas.openxmlformats.org/officeDocument/2006/relationships/image" Target="../media/image44.jpe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54.xml"/><Relationship Id="rId5" Type="http://schemas.openxmlformats.org/officeDocument/2006/relationships/image" Target="../media/image45.jpeg"/><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55.xml"/><Relationship Id="rId5" Type="http://schemas.openxmlformats.org/officeDocument/2006/relationships/image" Target="../media/image46.png"/><Relationship Id="rId4" Type="http://schemas.openxmlformats.org/officeDocument/2006/relationships/image" Target="../media/image1.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6.xml"/><Relationship Id="rId5" Type="http://schemas.openxmlformats.org/officeDocument/2006/relationships/image" Target="../media/image47.jpeg"/><Relationship Id="rId4" Type="http://schemas.openxmlformats.org/officeDocument/2006/relationships/image" Target="../media/image1.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7.xml"/><Relationship Id="rId5" Type="http://schemas.openxmlformats.org/officeDocument/2006/relationships/image" Target="../media/image48.jpeg"/><Relationship Id="rId4" Type="http://schemas.openxmlformats.org/officeDocument/2006/relationships/image" Target="../media/image1.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8.xml"/><Relationship Id="rId5" Type="http://schemas.openxmlformats.org/officeDocument/2006/relationships/image" Target="../media/image49.jpeg"/><Relationship Id="rId4" Type="http://schemas.openxmlformats.org/officeDocument/2006/relationships/image" Target="../media/image1.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9.xml"/><Relationship Id="rId5" Type="http://schemas.openxmlformats.org/officeDocument/2006/relationships/image" Target="../media/image50.jpeg"/><Relationship Id="rId4" Type="http://schemas.openxmlformats.org/officeDocument/2006/relationships/image" Target="../media/image1.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_1">
    <p:spTree>
      <p:nvGrpSpPr>
        <p:cNvPr id="1" name=""/>
        <p:cNvGrpSpPr/>
        <p:nvPr/>
      </p:nvGrpSpPr>
      <p:grpSpPr>
        <a:xfrm>
          <a:off x="0" y="0"/>
          <a:ext cx="0" cy="0"/>
          <a:chOff x="0" y="0"/>
          <a:chExt cx="0" cy="0"/>
        </a:xfrm>
      </p:grpSpPr>
      <p:pic>
        <p:nvPicPr>
          <p:cNvPr id="2" name="Kuva 1" descr="Kuva, joka sisältää kohteen pilvi, taivas, piha-, puu&#10;&#10;Kuvaus luotu automaattisesti">
            <a:extLst>
              <a:ext uri="{FF2B5EF4-FFF2-40B4-BE49-F238E27FC236}">
                <a16:creationId xmlns:a16="http://schemas.microsoft.com/office/drawing/2014/main" id="{1C38469F-DA15-FA5E-5C49-1E1BF8EA3739}"/>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119" r="746"/>
          <a:stretch/>
        </p:blipFill>
        <p:spPr>
          <a:xfrm>
            <a:off x="-264001" y="-140208"/>
            <a:ext cx="12456000" cy="6998208"/>
          </a:xfrm>
          <a:prstGeom prst="rect">
            <a:avLst/>
          </a:prstGeom>
        </p:spPr>
      </p:pic>
      <p:sp>
        <p:nvSpPr>
          <p:cNvPr id="11" name="Alaotsikko 2">
            <a:extLst>
              <a:ext uri="{FF2B5EF4-FFF2-40B4-BE49-F238E27FC236}">
                <a16:creationId xmlns:a16="http://schemas.microsoft.com/office/drawing/2014/main" id="{9DB31F58-7512-4C02-B754-EF977BCAB0DA}"/>
              </a:ext>
            </a:extLst>
          </p:cNvPr>
          <p:cNvSpPr>
            <a:spLocks noGrp="1"/>
          </p:cNvSpPr>
          <p:nvPr>
            <p:ph type="subTitle" idx="1" hasCustomPrompt="1"/>
          </p:nvPr>
        </p:nvSpPr>
        <p:spPr>
          <a:xfrm>
            <a:off x="7630244" y="3670234"/>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46F23E10-3027-48D9-BA5D-0A9A13FDAD3E}"/>
              </a:ext>
            </a:extLst>
          </p:cNvPr>
          <p:cNvSpPr>
            <a:spLocks noGrp="1"/>
          </p:cNvSpPr>
          <p:nvPr>
            <p:ph type="ctrTitle" hasCustomPrompt="1"/>
          </p:nvPr>
        </p:nvSpPr>
        <p:spPr>
          <a:xfrm>
            <a:off x="7046258" y="1328057"/>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symboli, teksti, logo, muotoilu&#10;&#10;Kuvaus luotu automaattisesti">
            <a:extLst>
              <a:ext uri="{FF2B5EF4-FFF2-40B4-BE49-F238E27FC236}">
                <a16:creationId xmlns:a16="http://schemas.microsoft.com/office/drawing/2014/main" id="{275B9750-9E0D-72AE-D8D6-E8B57912632A}"/>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215081" y="4961207"/>
            <a:ext cx="1746913" cy="1593520"/>
          </a:xfrm>
          <a:prstGeom prst="rect">
            <a:avLst/>
          </a:prstGeom>
        </p:spPr>
      </p:pic>
    </p:spTree>
    <p:extLst>
      <p:ext uri="{BB962C8B-B14F-4D97-AF65-F5344CB8AC3E}">
        <p14:creationId xmlns:p14="http://schemas.microsoft.com/office/powerpoint/2010/main" val="1110163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_2">
    <p:spTree>
      <p:nvGrpSpPr>
        <p:cNvPr id="1" name=""/>
        <p:cNvGrpSpPr/>
        <p:nvPr/>
      </p:nvGrpSpPr>
      <p:grpSpPr>
        <a:xfrm>
          <a:off x="0" y="0"/>
          <a:ext cx="0" cy="0"/>
          <a:chOff x="0" y="0"/>
          <a:chExt cx="0" cy="0"/>
        </a:xfrm>
      </p:grpSpPr>
      <p:pic>
        <p:nvPicPr>
          <p:cNvPr id="4" name="Kuva 3" descr="Kuva, joka sisältää kohteen Ihmisen kasvot, vaate, henkilö, tyttö&#10;&#10;Kuvaus luotu automaattisesti">
            <a:extLst>
              <a:ext uri="{FF2B5EF4-FFF2-40B4-BE49-F238E27FC236}">
                <a16:creationId xmlns:a16="http://schemas.microsoft.com/office/drawing/2014/main" id="{12683D11-A1D5-1D0B-7F41-FB94E27F2FFC}"/>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678917" y="195439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678917" y="425960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523B8417-9522-7B9F-2ED0-1E0C08C44749}"/>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tsikkodia_2">
    <p:spTree>
      <p:nvGrpSpPr>
        <p:cNvPr id="1" name=""/>
        <p:cNvGrpSpPr/>
        <p:nvPr/>
      </p:nvGrpSpPr>
      <p:grpSpPr>
        <a:xfrm>
          <a:off x="0" y="0"/>
          <a:ext cx="0" cy="0"/>
          <a:chOff x="0" y="0"/>
          <a:chExt cx="0" cy="0"/>
        </a:xfrm>
      </p:grpSpPr>
      <p:pic>
        <p:nvPicPr>
          <p:cNvPr id="4" name="Kuva 3" descr="Kuva, joka sisältää kohteen Ihmisen kasvot, vaate, henkilö, tyttö&#10;&#10;Kuvaus luotu automaattisesti">
            <a:extLst>
              <a:ext uri="{FF2B5EF4-FFF2-40B4-BE49-F238E27FC236}">
                <a16:creationId xmlns:a16="http://schemas.microsoft.com/office/drawing/2014/main" id="{12683D11-A1D5-1D0B-7F41-FB94E27F2FFC}"/>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678917" y="195439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678917" y="425960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0747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dia_3">
    <p:spTree>
      <p:nvGrpSpPr>
        <p:cNvPr id="1" name=""/>
        <p:cNvGrpSpPr/>
        <p:nvPr/>
      </p:nvGrpSpPr>
      <p:grpSpPr>
        <a:xfrm>
          <a:off x="0" y="0"/>
          <a:ext cx="0" cy="0"/>
          <a:chOff x="0" y="0"/>
          <a:chExt cx="0" cy="0"/>
        </a:xfrm>
      </p:grpSpPr>
      <p:pic>
        <p:nvPicPr>
          <p:cNvPr id="4" name="Kuva 3" descr="Kuva, joka sisältää kohteen Ihmisen kasvot, henkilö, vaate, hymy&#10;&#10;Kuvaus luotu automaattisesti">
            <a:extLst>
              <a:ext uri="{FF2B5EF4-FFF2-40B4-BE49-F238E27FC236}">
                <a16:creationId xmlns:a16="http://schemas.microsoft.com/office/drawing/2014/main" id="{35FE94A8-6D54-C26D-3E65-46A53A879F9E}"/>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r="1383" b="1222"/>
          <a:stretch/>
        </p:blipFill>
        <p:spPr>
          <a:xfrm>
            <a:off x="0" y="-12192"/>
            <a:ext cx="12204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Alaotsikko 2">
            <a:extLst>
              <a:ext uri="{FF2B5EF4-FFF2-40B4-BE49-F238E27FC236}">
                <a16:creationId xmlns:a16="http://schemas.microsoft.com/office/drawing/2014/main" id="{B6620BA0-FA13-A904-BCC3-123312648DA7}"/>
              </a:ext>
            </a:extLst>
          </p:cNvPr>
          <p:cNvSpPr>
            <a:spLocks noGrp="1"/>
          </p:cNvSpPr>
          <p:nvPr>
            <p:ph type="subTitle" idx="1" hasCustomPrompt="1"/>
          </p:nvPr>
        </p:nvSpPr>
        <p:spPr>
          <a:xfrm>
            <a:off x="7396365" y="34497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Otsikko 1">
            <a:extLst>
              <a:ext uri="{FF2B5EF4-FFF2-40B4-BE49-F238E27FC236}">
                <a16:creationId xmlns:a16="http://schemas.microsoft.com/office/drawing/2014/main" id="{D24D9ED7-4E46-2F0E-1B28-1D7ED6D58A3A}"/>
              </a:ext>
            </a:extLst>
          </p:cNvPr>
          <p:cNvSpPr>
            <a:spLocks noGrp="1"/>
          </p:cNvSpPr>
          <p:nvPr>
            <p:ph type="ctrTitle" hasCustomPrompt="1"/>
          </p:nvPr>
        </p:nvSpPr>
        <p:spPr>
          <a:xfrm>
            <a:off x="6812379" y="11076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0A527B75-1435-670F-0056-DC6DCFE530C0}"/>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Otsikkodia_4">
    <p:spTree>
      <p:nvGrpSpPr>
        <p:cNvPr id="1" name=""/>
        <p:cNvGrpSpPr/>
        <p:nvPr/>
      </p:nvGrpSpPr>
      <p:grpSpPr>
        <a:xfrm>
          <a:off x="0" y="0"/>
          <a:ext cx="0" cy="0"/>
          <a:chOff x="0" y="0"/>
          <a:chExt cx="0" cy="0"/>
        </a:xfrm>
      </p:grpSpPr>
      <p:pic>
        <p:nvPicPr>
          <p:cNvPr id="4" name="Kuva 3" descr="Kuva, joka sisältää kohteen sateenkaari, piha-, taivas, puu&#10;&#10;Kuvaus luotu automaattisesti">
            <a:extLst>
              <a:ext uri="{FF2B5EF4-FFF2-40B4-BE49-F238E27FC236}">
                <a16:creationId xmlns:a16="http://schemas.microsoft.com/office/drawing/2014/main" id="{8D88EADF-0013-6E43-1E90-2B9207A2FC85}"/>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770" y="0"/>
            <a:ext cx="1221354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629199"/>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3934408"/>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muotoilu&#10;&#10;Kuvaus luotu automaattisesti">
            <a:extLst>
              <a:ext uri="{FF2B5EF4-FFF2-40B4-BE49-F238E27FC236}">
                <a16:creationId xmlns:a16="http://schemas.microsoft.com/office/drawing/2014/main" id="{48B351F4-87BD-3E53-0883-94FF9BC7D35C}"/>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563495" y="4961207"/>
            <a:ext cx="1746913" cy="159352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Otsikkodia_5">
    <p:spTree>
      <p:nvGrpSpPr>
        <p:cNvPr id="1" name=""/>
        <p:cNvGrpSpPr/>
        <p:nvPr/>
      </p:nvGrpSpPr>
      <p:grpSpPr>
        <a:xfrm>
          <a:off x="0" y="0"/>
          <a:ext cx="0" cy="0"/>
          <a:chOff x="0" y="0"/>
          <a:chExt cx="0" cy="0"/>
        </a:xfrm>
      </p:grpSpPr>
      <p:pic>
        <p:nvPicPr>
          <p:cNvPr id="4" name="Kuva 3" descr="Kuva, joka sisältää kohteen vaate, Ihmisen kasvot, henkilö, mikrofoni&#10;&#10;Kuvaus luotu automaattisesti">
            <a:extLst>
              <a:ext uri="{FF2B5EF4-FFF2-40B4-BE49-F238E27FC236}">
                <a16:creationId xmlns:a16="http://schemas.microsoft.com/office/drawing/2014/main" id="{21AF3B9C-B46B-6F1A-ABDA-042DE5B5B296}"/>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98" t="6031" r="1" b="3093"/>
          <a:stretch/>
        </p:blipFill>
        <p:spPr>
          <a:xfrm>
            <a:off x="24000" y="0"/>
            <a:ext cx="12168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917888"/>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422309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3D35D174-2943-3892-4168-3490F4022EA7}"/>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3478092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_Otsikkodia_5">
    <p:spTree>
      <p:nvGrpSpPr>
        <p:cNvPr id="1" name=""/>
        <p:cNvGrpSpPr/>
        <p:nvPr/>
      </p:nvGrpSpPr>
      <p:grpSpPr>
        <a:xfrm>
          <a:off x="0" y="0"/>
          <a:ext cx="0" cy="0"/>
          <a:chOff x="0" y="0"/>
          <a:chExt cx="0" cy="0"/>
        </a:xfrm>
      </p:grpSpPr>
      <p:pic>
        <p:nvPicPr>
          <p:cNvPr id="4" name="Kuva 3" descr="Kuva, joka sisältää kohteen vaate, Ihmisen kasvot, henkilö, mikrofoni&#10;&#10;Kuvaus luotu automaattisesti">
            <a:extLst>
              <a:ext uri="{FF2B5EF4-FFF2-40B4-BE49-F238E27FC236}">
                <a16:creationId xmlns:a16="http://schemas.microsoft.com/office/drawing/2014/main" id="{21AF3B9C-B46B-6F1A-ABDA-042DE5B5B296}"/>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98" t="6031" r="1" b="3093"/>
          <a:stretch/>
        </p:blipFill>
        <p:spPr>
          <a:xfrm>
            <a:off x="24000" y="0"/>
            <a:ext cx="12168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917888"/>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422309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302220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Otsikkodia_6">
    <p:spTree>
      <p:nvGrpSpPr>
        <p:cNvPr id="1" name=""/>
        <p:cNvGrpSpPr/>
        <p:nvPr/>
      </p:nvGrpSpPr>
      <p:grpSpPr>
        <a:xfrm>
          <a:off x="0" y="0"/>
          <a:ext cx="0" cy="0"/>
          <a:chOff x="0" y="0"/>
          <a:chExt cx="0" cy="0"/>
        </a:xfrm>
      </p:grpSpPr>
      <p:pic>
        <p:nvPicPr>
          <p:cNvPr id="4" name="Kuva 3" descr="Kuva, joka sisältää kohteen piha-, henkilö, puu, Ihmisen kasvot&#10;&#10;Kuvaus luotu automaattisesti">
            <a:extLst>
              <a:ext uri="{FF2B5EF4-FFF2-40B4-BE49-F238E27FC236}">
                <a16:creationId xmlns:a16="http://schemas.microsoft.com/office/drawing/2014/main" id="{ECA9CF9F-3BEC-BC2E-B000-00C690BFFC8E}"/>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6986597" y="148027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6986597" y="3785480"/>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6E3D569A-48A7-E7A1-CFF9-10B624852903}"/>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047599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Otsikkodia_6">
    <p:spTree>
      <p:nvGrpSpPr>
        <p:cNvPr id="1" name=""/>
        <p:cNvGrpSpPr/>
        <p:nvPr/>
      </p:nvGrpSpPr>
      <p:grpSpPr>
        <a:xfrm>
          <a:off x="0" y="0"/>
          <a:ext cx="0" cy="0"/>
          <a:chOff x="0" y="0"/>
          <a:chExt cx="0" cy="0"/>
        </a:xfrm>
      </p:grpSpPr>
      <p:pic>
        <p:nvPicPr>
          <p:cNvPr id="7" name="Kuva 6" descr="Kuva, joka sisältää kohteen henkilö, vaate, piha-, jalkineet&#10;&#10;Tekoälyn generoima sisältö voi olla virheellistä.">
            <a:extLst>
              <a:ext uri="{FF2B5EF4-FFF2-40B4-BE49-F238E27FC236}">
                <a16:creationId xmlns:a16="http://schemas.microsoft.com/office/drawing/2014/main" id="{F2ABB91D-63AA-AA67-76AE-4B006D810D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070"/>
            <a:ext cx="12192000" cy="685586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6986597" y="148027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6986597" y="3785480"/>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565809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2_Otsikkodia_6">
    <p:spTree>
      <p:nvGrpSpPr>
        <p:cNvPr id="1" name=""/>
        <p:cNvGrpSpPr/>
        <p:nvPr/>
      </p:nvGrpSpPr>
      <p:grpSpPr>
        <a:xfrm>
          <a:off x="0" y="0"/>
          <a:ext cx="0" cy="0"/>
          <a:chOff x="0" y="0"/>
          <a:chExt cx="0" cy="0"/>
        </a:xfrm>
      </p:grpSpPr>
      <p:pic>
        <p:nvPicPr>
          <p:cNvPr id="5" name="Kuva 4" descr="Kuva, joka sisältää kohteen henkilö, Ihmisen kasvot, vaate, piha-&#10;&#10;Tekoälyn generoima sisältö voi olla virheellistä.">
            <a:extLst>
              <a:ext uri="{FF2B5EF4-FFF2-40B4-BE49-F238E27FC236}">
                <a16:creationId xmlns:a16="http://schemas.microsoft.com/office/drawing/2014/main" id="{6E7B4B7D-74A3-DA21-B921-FD15744D4E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6986597" y="148027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6986597" y="3785480"/>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427753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Otsikkodia_7">
    <p:spTree>
      <p:nvGrpSpPr>
        <p:cNvPr id="1" name=""/>
        <p:cNvGrpSpPr/>
        <p:nvPr/>
      </p:nvGrpSpPr>
      <p:grpSpPr>
        <a:xfrm>
          <a:off x="0" y="0"/>
          <a:ext cx="0" cy="0"/>
          <a:chOff x="0" y="0"/>
          <a:chExt cx="0" cy="0"/>
        </a:xfrm>
      </p:grpSpPr>
      <p:pic>
        <p:nvPicPr>
          <p:cNvPr id="4" name="Kuva 3" descr="Kuva, joka sisältää kohteen Ihmisen kasvot, vaate, henkilö&#10;&#10;Kuvaus luotu automaattisesti">
            <a:extLst>
              <a:ext uri="{FF2B5EF4-FFF2-40B4-BE49-F238E27FC236}">
                <a16:creationId xmlns:a16="http://schemas.microsoft.com/office/drawing/2014/main" id="{6BDFCD33-7B84-A343-BAF2-0E0CE704D1D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53335" y="247148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53335" y="477669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FECDD46D-71DF-45DC-8A22-224A182EE28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131623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Otsikkodia_7">
    <p:spTree>
      <p:nvGrpSpPr>
        <p:cNvPr id="1" name=""/>
        <p:cNvGrpSpPr/>
        <p:nvPr/>
      </p:nvGrpSpPr>
      <p:grpSpPr>
        <a:xfrm>
          <a:off x="0" y="0"/>
          <a:ext cx="0" cy="0"/>
          <a:chOff x="0" y="0"/>
          <a:chExt cx="0" cy="0"/>
        </a:xfrm>
      </p:grpSpPr>
      <p:pic>
        <p:nvPicPr>
          <p:cNvPr id="6" name="Kuva 5" descr="Kuva, joka sisältää kohteen vaate, henkilö, nainen, sisä-&#10;&#10;Tekoälyn generoima sisältö voi olla virheellistä.">
            <a:extLst>
              <a:ext uri="{FF2B5EF4-FFF2-40B4-BE49-F238E27FC236}">
                <a16:creationId xmlns:a16="http://schemas.microsoft.com/office/drawing/2014/main" id="{D06DB61B-E9C4-3188-839B-94EB49BEB2D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09" y="0"/>
            <a:ext cx="12189582"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53335" y="247148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53335" y="477669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Fontti&#10;&#10;Kuvaus luotu automaattisesti">
            <a:extLst>
              <a:ext uri="{FF2B5EF4-FFF2-40B4-BE49-F238E27FC236}">
                <a16:creationId xmlns:a16="http://schemas.microsoft.com/office/drawing/2014/main" id="{21A10983-71C6-99CE-3E68-DB231BC4119B}"/>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647785" y="183782"/>
            <a:ext cx="2641751" cy="1867714"/>
          </a:xfrm>
          <a:prstGeom prst="rect">
            <a:avLst/>
          </a:prstGeom>
        </p:spPr>
      </p:pic>
    </p:spTree>
    <p:extLst>
      <p:ext uri="{BB962C8B-B14F-4D97-AF65-F5344CB8AC3E}">
        <p14:creationId xmlns:p14="http://schemas.microsoft.com/office/powerpoint/2010/main" val="1051945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dia_8">
    <p:spTree>
      <p:nvGrpSpPr>
        <p:cNvPr id="1" name=""/>
        <p:cNvGrpSpPr/>
        <p:nvPr/>
      </p:nvGrpSpPr>
      <p:grpSpPr>
        <a:xfrm>
          <a:off x="0" y="0"/>
          <a:ext cx="0" cy="0"/>
          <a:chOff x="0" y="0"/>
          <a:chExt cx="0" cy="0"/>
        </a:xfrm>
      </p:grpSpPr>
      <p:pic>
        <p:nvPicPr>
          <p:cNvPr id="4" name="Kuva 3" descr="Kuva, joka sisältää kohteen vaate, henkilö, Ihmisen kasvot, tussitaulu&#10;&#10;Kuvaus luotu automaattisesti">
            <a:extLst>
              <a:ext uri="{FF2B5EF4-FFF2-40B4-BE49-F238E27FC236}">
                <a16:creationId xmlns:a16="http://schemas.microsoft.com/office/drawing/2014/main" id="{BBFB459C-4C9E-79AA-8599-8D3855CC6670}"/>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descr="Kuva, joka sisältää kohteen symboli, kuvakaappaus, ympyrä, Grafiikka&#10;&#10;Kuvaus luotu automaattisesti">
            <a:extLst>
              <a:ext uri="{FF2B5EF4-FFF2-40B4-BE49-F238E27FC236}">
                <a16:creationId xmlns:a16="http://schemas.microsoft.com/office/drawing/2014/main" id="{A62EFAA2-C2E5-FB67-FAA5-8F2D9F76060E}"/>
              </a:ext>
            </a:extLst>
          </p:cNvPr>
          <p:cNvPicPr/>
          <p:nvPr userDrawn="1"/>
        </p:nvPicPr>
        <p:blipFill>
          <a:blip r:embed="rId6">
            <a:extLst>
              <a:ext uri="{28A0092B-C50C-407E-A947-70E740481C1C}">
                <a14:useLocalDpi xmlns:a14="http://schemas.microsoft.com/office/drawing/2010/main" val="0"/>
              </a:ext>
            </a:extLst>
          </a:blip>
          <a:stretch>
            <a:fillRect/>
          </a:stretch>
        </p:blipFill>
        <p:spPr>
          <a:xfrm>
            <a:off x="10567261" y="5179369"/>
            <a:ext cx="1409262" cy="1224147"/>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Otsikkodia_8">
    <p:spTree>
      <p:nvGrpSpPr>
        <p:cNvPr id="1" name=""/>
        <p:cNvGrpSpPr/>
        <p:nvPr/>
      </p:nvGrpSpPr>
      <p:grpSpPr>
        <a:xfrm>
          <a:off x="0" y="0"/>
          <a:ext cx="0" cy="0"/>
          <a:chOff x="0" y="0"/>
          <a:chExt cx="0" cy="0"/>
        </a:xfrm>
      </p:grpSpPr>
      <p:pic>
        <p:nvPicPr>
          <p:cNvPr id="9" name="Kuva 8" descr="Kuva, joka sisältää kohteen henkilö, piha-, hymy, puu&#10;&#10;Tekoälyn generoima sisältö voi olla virheellistä.">
            <a:extLst>
              <a:ext uri="{FF2B5EF4-FFF2-40B4-BE49-F238E27FC236}">
                <a16:creationId xmlns:a16="http://schemas.microsoft.com/office/drawing/2014/main" id="{C2C70475-671E-B01B-A52A-1D2BB0F853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ctr">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837602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tsikkodia_8">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30FEB71-A334-BFBC-FE3D-F36F2383AD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69581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dia_9">
    <p:spTree>
      <p:nvGrpSpPr>
        <p:cNvPr id="1" name=""/>
        <p:cNvGrpSpPr/>
        <p:nvPr/>
      </p:nvGrpSpPr>
      <p:grpSpPr>
        <a:xfrm>
          <a:off x="0" y="0"/>
          <a:ext cx="0" cy="0"/>
          <a:chOff x="0" y="0"/>
          <a:chExt cx="0" cy="0"/>
        </a:xfrm>
      </p:grpSpPr>
      <p:pic>
        <p:nvPicPr>
          <p:cNvPr id="4" name="Kuva 3" descr="Kuva, joka sisältää kohteen vaate, henkilö, Ihmisen kasvot, mies&#10;&#10;Kuvaus luotu automaattisesti">
            <a:extLst>
              <a:ext uri="{FF2B5EF4-FFF2-40B4-BE49-F238E27FC236}">
                <a16:creationId xmlns:a16="http://schemas.microsoft.com/office/drawing/2014/main" id="{F6709054-ABA1-E916-F15A-855FDC078783}"/>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540892DA-9354-FCBF-B41F-EC7392B94426}"/>
              </a:ext>
            </a:extLst>
          </p:cNvPr>
          <p:cNvSpPr>
            <a:spLocks noGrp="1"/>
          </p:cNvSpPr>
          <p:nvPr>
            <p:ph type="ctrTitle" hasCustomPrompt="1"/>
          </p:nvPr>
        </p:nvSpPr>
        <p:spPr>
          <a:xfrm>
            <a:off x="5826870" y="165598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2" name="Alaotsikko 2">
            <a:extLst>
              <a:ext uri="{FF2B5EF4-FFF2-40B4-BE49-F238E27FC236}">
                <a16:creationId xmlns:a16="http://schemas.microsoft.com/office/drawing/2014/main" id="{76840615-2221-12D3-913D-154507704100}"/>
              </a:ext>
            </a:extLst>
          </p:cNvPr>
          <p:cNvSpPr>
            <a:spLocks noGrp="1"/>
          </p:cNvSpPr>
          <p:nvPr>
            <p:ph type="subTitle" idx="1" hasCustomPrompt="1"/>
          </p:nvPr>
        </p:nvSpPr>
        <p:spPr>
          <a:xfrm>
            <a:off x="5826870" y="390590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BED0752B-15F1-16AE-1D7B-D99C4E86DDC2}"/>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311347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dia_10">
    <p:spTree>
      <p:nvGrpSpPr>
        <p:cNvPr id="1" name=""/>
        <p:cNvGrpSpPr/>
        <p:nvPr/>
      </p:nvGrpSpPr>
      <p:grpSpPr>
        <a:xfrm>
          <a:off x="0" y="0"/>
          <a:ext cx="0" cy="0"/>
          <a:chOff x="0" y="0"/>
          <a:chExt cx="0" cy="0"/>
        </a:xfrm>
      </p:grpSpPr>
      <p:pic>
        <p:nvPicPr>
          <p:cNvPr id="4" name="Kuva 3" descr="Kuva, joka sisältää kohteen Ihmisen kasvot, vaate, henkilö, poika&#10;&#10;Kuvaus luotu automaattisesti">
            <a:extLst>
              <a:ext uri="{FF2B5EF4-FFF2-40B4-BE49-F238E27FC236}">
                <a16:creationId xmlns:a16="http://schemas.microsoft.com/office/drawing/2014/main" id="{DD584386-2EA4-5835-90A6-D403940F6846}"/>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6683" t="9055" r="2508" b="-4001"/>
          <a:stretch/>
        </p:blipFill>
        <p:spPr>
          <a:xfrm>
            <a:off x="0" y="0"/>
            <a:ext cx="12204000" cy="71697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A32DAF12-5469-7137-E8EC-B4E9F1BD1E60}"/>
              </a:ext>
            </a:extLst>
          </p:cNvPr>
          <p:cNvSpPr>
            <a:spLocks noGrp="1"/>
          </p:cNvSpPr>
          <p:nvPr>
            <p:ph type="ctrTitle" hasCustomPrompt="1"/>
          </p:nvPr>
        </p:nvSpPr>
        <p:spPr>
          <a:xfrm>
            <a:off x="7222571" y="106118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982A8E0B-5496-3710-AEE5-E7CC4CD37AEF}"/>
              </a:ext>
            </a:extLst>
          </p:cNvPr>
          <p:cNvSpPr>
            <a:spLocks noGrp="1"/>
          </p:cNvSpPr>
          <p:nvPr>
            <p:ph type="subTitle" idx="1" hasCustomPrompt="1"/>
          </p:nvPr>
        </p:nvSpPr>
        <p:spPr>
          <a:xfrm>
            <a:off x="7222571" y="336639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30C20D0A-D1F8-C14F-02A4-B02B3EBD9E58}"/>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3741928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Otsikkodia_10">
    <p:spTree>
      <p:nvGrpSpPr>
        <p:cNvPr id="1" name=""/>
        <p:cNvGrpSpPr/>
        <p:nvPr/>
      </p:nvGrpSpPr>
      <p:grpSpPr>
        <a:xfrm>
          <a:off x="0" y="0"/>
          <a:ext cx="0" cy="0"/>
          <a:chOff x="0" y="0"/>
          <a:chExt cx="0" cy="0"/>
        </a:xfrm>
      </p:grpSpPr>
      <p:pic>
        <p:nvPicPr>
          <p:cNvPr id="4" name="Kuva 3" descr="Kuva, joka sisältää kohteen Ihmisen kasvot, vaate, henkilö, poika&#10;&#10;Kuvaus luotu automaattisesti">
            <a:extLst>
              <a:ext uri="{FF2B5EF4-FFF2-40B4-BE49-F238E27FC236}">
                <a16:creationId xmlns:a16="http://schemas.microsoft.com/office/drawing/2014/main" id="{DD584386-2EA4-5835-90A6-D403940F6846}"/>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6683" t="9055" r="2508" b="-4001"/>
          <a:stretch/>
        </p:blipFill>
        <p:spPr>
          <a:xfrm>
            <a:off x="0" y="0"/>
            <a:ext cx="12204000" cy="71697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A32DAF12-5469-7137-E8EC-B4E9F1BD1E60}"/>
              </a:ext>
            </a:extLst>
          </p:cNvPr>
          <p:cNvSpPr>
            <a:spLocks noGrp="1"/>
          </p:cNvSpPr>
          <p:nvPr>
            <p:ph type="ctrTitle" hasCustomPrompt="1"/>
          </p:nvPr>
        </p:nvSpPr>
        <p:spPr>
          <a:xfrm>
            <a:off x="7222571" y="106118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982A8E0B-5496-3710-AEE5-E7CC4CD37AEF}"/>
              </a:ext>
            </a:extLst>
          </p:cNvPr>
          <p:cNvSpPr>
            <a:spLocks noGrp="1"/>
          </p:cNvSpPr>
          <p:nvPr>
            <p:ph type="subTitle" idx="1" hasCustomPrompt="1"/>
          </p:nvPr>
        </p:nvSpPr>
        <p:spPr>
          <a:xfrm>
            <a:off x="7222571" y="336639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84892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dia_11">
    <p:spTree>
      <p:nvGrpSpPr>
        <p:cNvPr id="1" name=""/>
        <p:cNvGrpSpPr/>
        <p:nvPr/>
      </p:nvGrpSpPr>
      <p:grpSpPr>
        <a:xfrm>
          <a:off x="0" y="0"/>
          <a:ext cx="0" cy="0"/>
          <a:chOff x="0" y="0"/>
          <a:chExt cx="0" cy="0"/>
        </a:xfrm>
      </p:grpSpPr>
      <p:pic>
        <p:nvPicPr>
          <p:cNvPr id="4" name="Kuva 3" descr="Kuva, joka sisältää kohteen Ihmisen kasvot, henkilö, taapero, vaate&#10;&#10;Kuvaus luotu automaattisesti">
            <a:extLst>
              <a:ext uri="{FF2B5EF4-FFF2-40B4-BE49-F238E27FC236}">
                <a16:creationId xmlns:a16="http://schemas.microsoft.com/office/drawing/2014/main" id="{C0EE51B3-A202-050F-B2DA-8E09E419A59B}"/>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t="7350" b="-4132"/>
          <a:stretch/>
        </p:blipFill>
        <p:spPr>
          <a:xfrm>
            <a:off x="0" y="0"/>
            <a:ext cx="12191999" cy="7163999"/>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symboli, teksti, logo, Fontti&#10;&#10;Kuvaus luotu automaattisesti">
            <a:extLst>
              <a:ext uri="{FF2B5EF4-FFF2-40B4-BE49-F238E27FC236}">
                <a16:creationId xmlns:a16="http://schemas.microsoft.com/office/drawing/2014/main" id="{50993F08-CC65-4E1C-54AA-B64130270703}"/>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493096" y="4876698"/>
            <a:ext cx="2641751" cy="1867714"/>
          </a:xfrm>
          <a:prstGeom prst="rect">
            <a:avLst/>
          </a:prstGeom>
        </p:spPr>
      </p:pic>
      <p:sp>
        <p:nvSpPr>
          <p:cNvPr id="6" name="Alaotsikko 2">
            <a:extLst>
              <a:ext uri="{FF2B5EF4-FFF2-40B4-BE49-F238E27FC236}">
                <a16:creationId xmlns:a16="http://schemas.microsoft.com/office/drawing/2014/main" id="{9495913B-7142-6F9B-73B2-93BA0D1E638A}"/>
              </a:ext>
            </a:extLst>
          </p:cNvPr>
          <p:cNvSpPr>
            <a:spLocks noGrp="1"/>
          </p:cNvSpPr>
          <p:nvPr>
            <p:ph type="subTitle" idx="1" hasCustomPrompt="1"/>
          </p:nvPr>
        </p:nvSpPr>
        <p:spPr>
          <a:xfrm>
            <a:off x="7101725" y="33989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F8EDBC9C-4A11-0B42-A416-6957E81B05D3}"/>
              </a:ext>
            </a:extLst>
          </p:cNvPr>
          <p:cNvSpPr>
            <a:spLocks noGrp="1"/>
          </p:cNvSpPr>
          <p:nvPr>
            <p:ph type="ctrTitle" hasCustomPrompt="1"/>
          </p:nvPr>
        </p:nvSpPr>
        <p:spPr>
          <a:xfrm>
            <a:off x="6517739" y="10568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Tree>
    <p:extLst>
      <p:ext uri="{BB962C8B-B14F-4D97-AF65-F5344CB8AC3E}">
        <p14:creationId xmlns:p14="http://schemas.microsoft.com/office/powerpoint/2010/main" val="2776582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dia_12">
    <p:spTree>
      <p:nvGrpSpPr>
        <p:cNvPr id="1" name=""/>
        <p:cNvGrpSpPr/>
        <p:nvPr/>
      </p:nvGrpSpPr>
      <p:grpSpPr>
        <a:xfrm>
          <a:off x="0" y="0"/>
          <a:ext cx="0" cy="0"/>
          <a:chOff x="0" y="0"/>
          <a:chExt cx="0" cy="0"/>
        </a:xfrm>
      </p:grpSpPr>
      <p:pic>
        <p:nvPicPr>
          <p:cNvPr id="4" name="Kuva 3" descr="Kuva, joka sisältää kohteen vaate, henkilö, taapero, sisä-&#10;&#10;Kuvaus luotu automaattisesti">
            <a:extLst>
              <a:ext uri="{FF2B5EF4-FFF2-40B4-BE49-F238E27FC236}">
                <a16:creationId xmlns:a16="http://schemas.microsoft.com/office/drawing/2014/main" id="{5192908B-6D4E-6560-88BA-79A1BB3A559A}"/>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83815" y="173211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a:t>
            </a:r>
            <a:br>
              <a:rPr lang="fi-FI"/>
            </a:br>
            <a:r>
              <a:rPr lang="fi-FI"/>
              <a:t>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83815" y="403732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8D3E619A-A084-BC9E-7F25-88814AD36E33}"/>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165699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Otsikkodia_1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7B859553-D3B1-5FB6-D803-F41808957B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1678"/>
            <a:ext cx="12194986" cy="6856322"/>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83815" y="173211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a:t>
            </a:r>
            <a:br>
              <a:rPr lang="fi-FI"/>
            </a:br>
            <a:r>
              <a:rPr lang="fi-FI"/>
              <a:t>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83815" y="403732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4" name="Kuva 3" descr="Kuva, joka sisältää kohteen symboli, kuvakaappaus, ympyrä, Grafiikka&#10;&#10;Kuvaus luotu automaattisesti">
            <a:extLst>
              <a:ext uri="{FF2B5EF4-FFF2-40B4-BE49-F238E27FC236}">
                <a16:creationId xmlns:a16="http://schemas.microsoft.com/office/drawing/2014/main" id="{F6C9D897-216A-2DA5-D437-5ABBBA255550}"/>
              </a:ext>
            </a:extLst>
          </p:cNvPr>
          <p:cNvPicPr/>
          <p:nvPr userDrawn="1"/>
        </p:nvPicPr>
        <p:blipFill>
          <a:blip r:embed="rId6">
            <a:extLst>
              <a:ext uri="{28A0092B-C50C-407E-A947-70E740481C1C}">
                <a14:useLocalDpi xmlns:a14="http://schemas.microsoft.com/office/drawing/2010/main" val="0"/>
              </a:ext>
            </a:extLst>
          </a:blip>
          <a:stretch>
            <a:fillRect/>
          </a:stretch>
        </p:blipFill>
        <p:spPr>
          <a:xfrm>
            <a:off x="10567261" y="5179369"/>
            <a:ext cx="1409262" cy="1224147"/>
          </a:xfrm>
          <a:prstGeom prst="rect">
            <a:avLst/>
          </a:prstGeom>
        </p:spPr>
      </p:pic>
    </p:spTree>
    <p:extLst>
      <p:ext uri="{BB962C8B-B14F-4D97-AF65-F5344CB8AC3E}">
        <p14:creationId xmlns:p14="http://schemas.microsoft.com/office/powerpoint/2010/main" val="2993971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Otsikkodia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B7054C96-6274-4344-8F1C-9D8B3F9EBD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71AB034B-6E7E-4993-86B1-F0CF3D6AA6CC}"/>
              </a:ext>
            </a:extLst>
          </p:cNvPr>
          <p:cNvSpPr>
            <a:spLocks noGrp="1"/>
          </p:cNvSpPr>
          <p:nvPr>
            <p:ph type="ctrTitle"/>
          </p:nvPr>
        </p:nvSpPr>
        <p:spPr>
          <a:xfrm>
            <a:off x="1524000" y="1390924"/>
            <a:ext cx="9144000" cy="2387600"/>
          </a:xfrm>
        </p:spPr>
        <p:txBody>
          <a:bodyPr vert="horz" anchor="b">
            <a:normAutofit/>
          </a:bodyPr>
          <a:lstStyle>
            <a:lvl1pPr algn="ctr">
              <a:defRPr sz="5400" b="1">
                <a:solidFill>
                  <a:schemeClr val="bg1"/>
                </a:solidFill>
                <a:latin typeface="Arial" panose="020B0604020202020204" pitchFamily="34" charset="0"/>
                <a:cs typeface="Arial" panose="020B0604020202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524000" y="4343075"/>
            <a:ext cx="9144000" cy="1566590"/>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napsauttamalla</a:t>
            </a:r>
          </a:p>
        </p:txBody>
      </p:sp>
      <p:cxnSp>
        <p:nvCxnSpPr>
          <p:cNvPr id="9" name="Suora yhdysviiva 8">
            <a:extLst>
              <a:ext uri="{FF2B5EF4-FFF2-40B4-BE49-F238E27FC236}">
                <a16:creationId xmlns:a16="http://schemas.microsoft.com/office/drawing/2014/main" id="{E4DA1EC6-FD96-4315-9EBD-2928B8B679DF}"/>
              </a:ext>
            </a:extLst>
          </p:cNvPr>
          <p:cNvCxnSpPr>
            <a:cxnSpLocks/>
          </p:cNvCxnSpPr>
          <p:nvPr userDrawn="1"/>
        </p:nvCxnSpPr>
        <p:spPr>
          <a:xfrm>
            <a:off x="4898211" y="4067149"/>
            <a:ext cx="239557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6309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5.2.2026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42694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rcRect l="11098"/>
          <a:stretch/>
        </p:blipFill>
        <p:spPr>
          <a:xfrm>
            <a:off x="-1" y="0"/>
            <a:ext cx="10838949"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5.2.2026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839933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917470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7336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7123099"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456A09B5-4BD5-4BED-8EEC-68F2A4ACDD07}"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1" name="Sisällön paikkamerkki 3">
            <a:extLst>
              <a:ext uri="{FF2B5EF4-FFF2-40B4-BE49-F238E27FC236}">
                <a16:creationId xmlns:a16="http://schemas.microsoft.com/office/drawing/2014/main" id="{4FFC9929-2D4B-4FA7-A3FA-B826124BFBE4}"/>
              </a:ext>
            </a:extLst>
          </p:cNvPr>
          <p:cNvSpPr>
            <a:spLocks noGrp="1"/>
          </p:cNvSpPr>
          <p:nvPr>
            <p:ph sz="half" idx="13"/>
          </p:nvPr>
        </p:nvSpPr>
        <p:spPr>
          <a:xfrm>
            <a:off x="2612570"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618585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aksi palstaa otsikoill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1545634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CDABFAD4-1674-4CF2-B45B-8A6AE3267E70}"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Tekstin paikkamerkki 2">
            <a:extLst>
              <a:ext uri="{FF2B5EF4-FFF2-40B4-BE49-F238E27FC236}">
                <a16:creationId xmlns:a16="http://schemas.microsoft.com/office/drawing/2014/main" id="{DB8E5AD2-AC49-41BF-8E8E-B9E708CF8BB5}"/>
              </a:ext>
            </a:extLst>
          </p:cNvPr>
          <p:cNvSpPr>
            <a:spLocks noGrp="1"/>
          </p:cNvSpPr>
          <p:nvPr>
            <p:ph type="body" idx="1"/>
          </p:nvPr>
        </p:nvSpPr>
        <p:spPr>
          <a:xfrm>
            <a:off x="2612570" y="1825625"/>
            <a:ext cx="4356848"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Tekstin paikkamerkki 4">
            <a:extLst>
              <a:ext uri="{FF2B5EF4-FFF2-40B4-BE49-F238E27FC236}">
                <a16:creationId xmlns:a16="http://schemas.microsoft.com/office/drawing/2014/main" id="{682673EF-6749-45FF-934F-521AB8AF89D9}"/>
              </a:ext>
            </a:extLst>
          </p:cNvPr>
          <p:cNvSpPr>
            <a:spLocks noGrp="1"/>
          </p:cNvSpPr>
          <p:nvPr>
            <p:ph type="body" sz="quarter" idx="3"/>
          </p:nvPr>
        </p:nvSpPr>
        <p:spPr>
          <a:xfrm>
            <a:off x="7123099" y="1825625"/>
            <a:ext cx="4356847"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3" name="Sisällön paikkamerkki 3">
            <a:extLst>
              <a:ext uri="{FF2B5EF4-FFF2-40B4-BE49-F238E27FC236}">
                <a16:creationId xmlns:a16="http://schemas.microsoft.com/office/drawing/2014/main" id="{144CFA57-DA64-4D38-8D84-371526158F67}"/>
              </a:ext>
            </a:extLst>
          </p:cNvPr>
          <p:cNvSpPr>
            <a:spLocks noGrp="1"/>
          </p:cNvSpPr>
          <p:nvPr>
            <p:ph sz="half" idx="2"/>
          </p:nvPr>
        </p:nvSpPr>
        <p:spPr>
          <a:xfrm>
            <a:off x="7123099"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Sisällön paikkamerkki 3">
            <a:extLst>
              <a:ext uri="{FF2B5EF4-FFF2-40B4-BE49-F238E27FC236}">
                <a16:creationId xmlns:a16="http://schemas.microsoft.com/office/drawing/2014/main" id="{EA4B8D27-0B6D-4D93-BEA3-C8D021A54D4C}"/>
              </a:ext>
            </a:extLst>
          </p:cNvPr>
          <p:cNvSpPr>
            <a:spLocks noGrp="1"/>
          </p:cNvSpPr>
          <p:nvPr>
            <p:ph sz="half" idx="13"/>
          </p:nvPr>
        </p:nvSpPr>
        <p:spPr>
          <a:xfrm>
            <a:off x="2612570"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85137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Väliotsikko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0436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Väliotsikko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654972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F0B70832-C857-4352-9AB3-07B0CEC30C8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0598766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Väliotsikko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1945936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69DB39D1-E9DE-4768-B8E5-E053B3D952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19480732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Väliotsikko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24493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projektori&#10;&#10;Kuvaus luotu automaattisesti">
            <a:extLst>
              <a:ext uri="{FF2B5EF4-FFF2-40B4-BE49-F238E27FC236}">
                <a16:creationId xmlns:a16="http://schemas.microsoft.com/office/drawing/2014/main" id="{1F6A6F5A-2B5A-4C9F-8B1D-C8C1B4F6F11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7879968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Väliotsikko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5526278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D072600-72AA-43DA-A6A5-4467A400B2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676948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Aihealue 1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9669717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1CB9458-F8AF-497E-9F81-AD036D03DEDB}"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694044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ihealue 1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357512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7009661-B6A2-4FCB-BD74-92B50AB3778C}"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2" name="Otsikko 1">
            <a:extLst>
              <a:ext uri="{FF2B5EF4-FFF2-40B4-BE49-F238E27FC236}">
                <a16:creationId xmlns:a16="http://schemas.microsoft.com/office/drawing/2014/main" id="{6CE89924-14C9-4296-ABC7-EBBCD552A6F7}"/>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3" name="Tekstin paikkamerkki 3">
            <a:extLst>
              <a:ext uri="{FF2B5EF4-FFF2-40B4-BE49-F238E27FC236}">
                <a16:creationId xmlns:a16="http://schemas.microsoft.com/office/drawing/2014/main" id="{15A44A2E-E5B2-4E04-80E5-5944B427B09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34765508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ihealue 1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311290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F9AF8-C832-478A-829F-2E210CB7E81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636AAAD7-C136-4D1E-AF2E-19C7BA22B24F}"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499210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Aihealue 2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911391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27A65451-5E9A-4362-B56B-472B5EC62E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2627017-FB81-4058-9ED0-07FC92AC8426}"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9064285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ihealue 2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2710731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BC0B16E9-3EA2-4500-8BB5-B551C52756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2AE43D5-4913-4B12-8F1A-D77C9E7C9514}"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053A0229-BAFC-4889-A089-6AEF35F3ACBE}"/>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6350BE49-FFA0-4D9E-B58E-CD5AA20BE065}"/>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0023524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ihealue 2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769361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0B3FA059-4826-40F7-A69B-9938401E2E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B6BA3C4-84FB-423B-A833-1DD13600A864}"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984224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Aihealue 3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666587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7FDD56A1-7DDE-49A6-9567-FDDE69B065D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81AB70B-7C2E-4009-96C2-C9329400CE93}"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31107468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ihealue 3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7202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259B10F8-B6DC-4B68-998C-8044E40EBE0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1CAB408-7E6A-4561-A965-EDE232A4655D}"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274699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ihealue 3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4201677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C9CF7A8C-CE21-4C7A-A00A-F77810DA90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149925B-DA76-45EB-B569-214FB920AC23}"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3949959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Aihealue 4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89787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descr="Kuva, joka sisältää kohteen nuoli&#10;&#10;Kuvaus luotu automaattisesti">
            <a:extLst>
              <a:ext uri="{FF2B5EF4-FFF2-40B4-BE49-F238E27FC236}">
                <a16:creationId xmlns:a16="http://schemas.microsoft.com/office/drawing/2014/main" id="{87376913-E50E-4387-9E96-C5E04E43BF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43D3A492-0714-4886-B211-87CBBA09BAA6}"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7997925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ihealue 4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0740422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descr="Kuva, joka sisältää kohteen nuoli&#10;&#10;Kuvaus luotu automaattisesti">
            <a:extLst>
              <a:ext uri="{FF2B5EF4-FFF2-40B4-BE49-F238E27FC236}">
                <a16:creationId xmlns:a16="http://schemas.microsoft.com/office/drawing/2014/main" id="{8129CBB7-CA95-4DB5-BA28-C36DB59D89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B9DBCB3-DE3E-4E88-A776-8A852B77D7ED}"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42524232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ihealue 4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83612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2D9143B0-048A-4677-98A2-9C8E5C0077F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9726563-8E94-456C-AB1A-BC730F03108B}"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8006913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Aihealue 5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7395586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4945E664-5DB1-4537-B836-CD53F16D6C5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3655EB4-BFD9-4BD5-B3DE-197159AF66A2}"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1077792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ihealue 5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12029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a:extLst>
              <a:ext uri="{FF2B5EF4-FFF2-40B4-BE49-F238E27FC236}">
                <a16:creationId xmlns:a16="http://schemas.microsoft.com/office/drawing/2014/main" id="{9FCF73B0-126B-453B-9EA7-F5AB6B42322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23F45808-44CB-4246-A8C2-12D8E3391149}"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5189898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ihealue 5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160163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1B3519DA-7254-4EAF-94F9-707A11087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12B7124-2A20-4688-9892-F5411985B26C}"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0688660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Nosto/sitaatti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AC71C887-6855-4E89-A710-FEA8506D6DB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Tree>
    <p:extLst>
      <p:ext uri="{BB962C8B-B14F-4D97-AF65-F5344CB8AC3E}">
        <p14:creationId xmlns:p14="http://schemas.microsoft.com/office/powerpoint/2010/main" val="17283799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Nosto/sitaatti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77818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C1413E65-1FC2-4106-AEF1-A00456FD8D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E6E2ED78-3D5B-473F-BCF0-111548C534FC}"/>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6D2A48F-A03B-4638-8B46-A1FCCA31D140}"/>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044771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Nosto/sitaatti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537677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716E8CF5-015C-4FD3-8BB0-502BF8975EA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4A029B14-B9A6-465C-AEAD-B0E93AB26C57}"/>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6CF60A3C-77A3-4EFA-AFCA-36D7D38505CB}"/>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42401742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Nosto/sitaatti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3362023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1AE60BC4-2E88-4DC5-BEA2-177F4586E0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973D34D3-FF24-4809-8B1B-CCA9358AD978}"/>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C729F224-95F0-4AA3-BC77-5EB1336B01E1}"/>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15857643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osto/sitaatti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787324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07BD73EF-DFB1-4164-B80E-F01AD87721B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FF7D5B88-F627-46DD-8F5F-B0121EC06542}"/>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B051EC7-E656-4E75-891D-E9117789F8BE}"/>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1375694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061" y="2349000"/>
            <a:ext cx="2489314" cy="216000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teksti&#10;&#10;Kuvaus luotu automaattisesti">
            <a:extLst>
              <a:ext uri="{FF2B5EF4-FFF2-40B4-BE49-F238E27FC236}">
                <a16:creationId xmlns:a16="http://schemas.microsoft.com/office/drawing/2014/main" id="{F259D9A4-6AF6-4C23-A391-60D757A78F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pudia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435269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D5528BD-CFA5-4BDD-A809-8999A6D97C1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78606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Kuva 6" descr="Kuva, joka sisältää kohteen teksti&#10;&#10;Kuvaus luotu automaattisesti">
            <a:extLst>
              <a:ext uri="{FF2B5EF4-FFF2-40B4-BE49-F238E27FC236}">
                <a16:creationId xmlns:a16="http://schemas.microsoft.com/office/drawing/2014/main" id="{5EFD5A6A-3162-4BD6-BA54-703929EFC9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621348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Loppudia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435269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descr="Kuva, joka sisältää kohteen teksti&#10;&#10;Kuvaus luotu automaattisesti">
            <a:extLst>
              <a:ext uri="{FF2B5EF4-FFF2-40B4-BE49-F238E27FC236}">
                <a16:creationId xmlns:a16="http://schemas.microsoft.com/office/drawing/2014/main" id="{BDF48AE1-34FA-4F4E-AD0C-D9786A28C9E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620337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863769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2.jpe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oleObject" Target="../embeddings/oleObject1.bin"/><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60"/>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1" imgW="421" imgH="423" progId="TCLayout.ActiveDocument.1">
                  <p:embed/>
                </p:oleObj>
              </mc:Choice>
              <mc:Fallback>
                <p:oleObj name="think-cell Slide" r:id="rId61"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2"/>
                      <a:stretch>
                        <a:fillRect/>
                      </a:stretch>
                    </p:blipFill>
                    <p:spPr>
                      <a:xfrm>
                        <a:off x="1588" y="1588"/>
                        <a:ext cx="1588" cy="1588"/>
                      </a:xfrm>
                      <a:prstGeom prst="rect">
                        <a:avLst/>
                      </a:prstGeom>
                    </p:spPr>
                  </p:pic>
                </p:oleObj>
              </mc:Fallback>
            </mc:AlternateContent>
          </a:graphicData>
        </a:graphic>
      </p:graphicFrame>
      <p:pic>
        <p:nvPicPr>
          <p:cNvPr id="28" name="Kuva 27">
            <a:extLst>
              <a:ext uri="{FF2B5EF4-FFF2-40B4-BE49-F238E27FC236}">
                <a16:creationId xmlns:a16="http://schemas.microsoft.com/office/drawing/2014/main" id="{E9A01564-13CB-4203-95FC-74A153B35C14}"/>
              </a:ext>
            </a:extLst>
          </p:cNvPr>
          <p:cNvPicPr>
            <a:picLocks noChangeAspect="1"/>
          </p:cNvPicPr>
          <p:nvPr userDrawn="1"/>
        </p:nvPicPr>
        <p:blipFill>
          <a:blip r:embed="rId6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9206113" y="187392"/>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t>5.2.2026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74" r:id="rId1"/>
    <p:sldLayoutId id="2147483660" r:id="rId2"/>
    <p:sldLayoutId id="2147483714" r:id="rId3"/>
    <p:sldLayoutId id="2147483703" r:id="rId4"/>
    <p:sldLayoutId id="2147483704" r:id="rId5"/>
    <p:sldLayoutId id="2147483705" r:id="rId6"/>
    <p:sldLayoutId id="2147483715" r:id="rId7"/>
    <p:sldLayoutId id="2147483706" r:id="rId8"/>
    <p:sldLayoutId id="2147483719" r:id="rId9"/>
    <p:sldLayoutId id="2147483720" r:id="rId10"/>
    <p:sldLayoutId id="2147483707" r:id="rId11"/>
    <p:sldLayoutId id="2147483721" r:id="rId12"/>
    <p:sldLayoutId id="2147483708" r:id="rId13"/>
    <p:sldLayoutId id="2147483718" r:id="rId14"/>
    <p:sldLayoutId id="2147483716" r:id="rId15"/>
    <p:sldLayoutId id="2147483709" r:id="rId16"/>
    <p:sldLayoutId id="2147483710" r:id="rId17"/>
    <p:sldLayoutId id="2147483712" r:id="rId18"/>
    <p:sldLayoutId id="2147483673" r:id="rId19"/>
    <p:sldLayoutId id="2147483711" r:id="rId20"/>
    <p:sldLayoutId id="2147483717" r:id="rId21"/>
    <p:sldLayoutId id="2147483649" r:id="rId22"/>
    <p:sldLayoutId id="2147483650" r:id="rId23"/>
    <p:sldLayoutId id="2147483713" r:id="rId24"/>
    <p:sldLayoutId id="2147483675" r:id="rId25"/>
    <p:sldLayoutId id="2147483652" r:id="rId26"/>
    <p:sldLayoutId id="2147483676" r:id="rId27"/>
    <p:sldLayoutId id="2147483651" r:id="rId28"/>
    <p:sldLayoutId id="2147483679" r:id="rId29"/>
    <p:sldLayoutId id="2147483680" r:id="rId30"/>
    <p:sldLayoutId id="2147483681" r:id="rId31"/>
    <p:sldLayoutId id="2147483682" r:id="rId32"/>
    <p:sldLayoutId id="2147483656" r:id="rId33"/>
    <p:sldLayoutId id="2147483677" r:id="rId34"/>
    <p:sldLayoutId id="2147483678"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2" r:id="rId53"/>
    <p:sldLayoutId id="2147483700" r:id="rId54"/>
    <p:sldLayoutId id="2147483701" r:id="rId55"/>
    <p:sldLayoutId id="2147483724" r:id="rId56"/>
    <p:sldLayoutId id="2147483725" r:id="rId57"/>
    <p:sldLayoutId id="2147483723" r:id="rId58"/>
  </p:sldLayoutIdLst>
  <p:hf hdr="0" ftr="0"/>
  <p:txStyles>
    <p:titleStyle>
      <a:lvl1pPr algn="l" defTabSz="914400" rtl="0" eaLnBrk="1" latinLnBrk="0" hangingPunct="1">
        <a:lnSpc>
          <a:spcPct val="90000"/>
        </a:lnSpc>
        <a:spcBef>
          <a:spcPct val="0"/>
        </a:spcBef>
        <a:buNone/>
        <a:defRPr lang="fi-FI" sz="3600" b="1" kern="1200" dirty="0" smtClean="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6" Type="http://schemas.openxmlformats.org/officeDocument/2006/relationships/image" Target="../media/image76.png"/><Relationship Id="rId21" Type="http://schemas.openxmlformats.org/officeDocument/2006/relationships/image" Target="../media/image71.png"/><Relationship Id="rId42" Type="http://schemas.openxmlformats.org/officeDocument/2006/relationships/image" Target="../media/image92.png"/><Relationship Id="rId47" Type="http://schemas.openxmlformats.org/officeDocument/2006/relationships/image" Target="../media/image97.png"/><Relationship Id="rId63" Type="http://schemas.openxmlformats.org/officeDocument/2006/relationships/image" Target="../media/image113.png"/><Relationship Id="rId68" Type="http://schemas.openxmlformats.org/officeDocument/2006/relationships/image" Target="../media/image118.png"/><Relationship Id="rId16" Type="http://schemas.openxmlformats.org/officeDocument/2006/relationships/image" Target="../media/image66.png"/><Relationship Id="rId11" Type="http://schemas.openxmlformats.org/officeDocument/2006/relationships/image" Target="../media/image61.png"/><Relationship Id="rId24" Type="http://schemas.openxmlformats.org/officeDocument/2006/relationships/image" Target="../media/image74.png"/><Relationship Id="rId32" Type="http://schemas.openxmlformats.org/officeDocument/2006/relationships/image" Target="../media/image82.png"/><Relationship Id="rId37" Type="http://schemas.openxmlformats.org/officeDocument/2006/relationships/image" Target="../media/image87.png"/><Relationship Id="rId40" Type="http://schemas.openxmlformats.org/officeDocument/2006/relationships/image" Target="../media/image90.png"/><Relationship Id="rId45" Type="http://schemas.openxmlformats.org/officeDocument/2006/relationships/image" Target="../media/image95.png"/><Relationship Id="rId53" Type="http://schemas.openxmlformats.org/officeDocument/2006/relationships/image" Target="../media/image103.png"/><Relationship Id="rId58" Type="http://schemas.openxmlformats.org/officeDocument/2006/relationships/image" Target="../media/image108.png"/><Relationship Id="rId66" Type="http://schemas.openxmlformats.org/officeDocument/2006/relationships/image" Target="../media/image116.png"/><Relationship Id="rId74" Type="http://schemas.openxmlformats.org/officeDocument/2006/relationships/image" Target="../media/image124.png"/><Relationship Id="rId79" Type="http://schemas.openxmlformats.org/officeDocument/2006/relationships/image" Target="../media/image129.png"/><Relationship Id="rId5" Type="http://schemas.openxmlformats.org/officeDocument/2006/relationships/image" Target="../media/image55.png"/><Relationship Id="rId61" Type="http://schemas.openxmlformats.org/officeDocument/2006/relationships/image" Target="../media/image111.png"/><Relationship Id="rId19" Type="http://schemas.openxmlformats.org/officeDocument/2006/relationships/image" Target="../media/image69.png"/><Relationship Id="rId14" Type="http://schemas.openxmlformats.org/officeDocument/2006/relationships/image" Target="../media/image64.png"/><Relationship Id="rId22" Type="http://schemas.openxmlformats.org/officeDocument/2006/relationships/image" Target="../media/image72.png"/><Relationship Id="rId27" Type="http://schemas.openxmlformats.org/officeDocument/2006/relationships/image" Target="../media/image77.png"/><Relationship Id="rId30" Type="http://schemas.openxmlformats.org/officeDocument/2006/relationships/image" Target="../media/image80.png"/><Relationship Id="rId35" Type="http://schemas.openxmlformats.org/officeDocument/2006/relationships/image" Target="../media/image85.png"/><Relationship Id="rId43" Type="http://schemas.openxmlformats.org/officeDocument/2006/relationships/image" Target="../media/image93.png"/><Relationship Id="rId48" Type="http://schemas.openxmlformats.org/officeDocument/2006/relationships/image" Target="../media/image98.png"/><Relationship Id="rId56" Type="http://schemas.openxmlformats.org/officeDocument/2006/relationships/image" Target="../media/image106.png"/><Relationship Id="rId64" Type="http://schemas.openxmlformats.org/officeDocument/2006/relationships/image" Target="../media/image114.png"/><Relationship Id="rId69" Type="http://schemas.openxmlformats.org/officeDocument/2006/relationships/image" Target="../media/image119.png"/><Relationship Id="rId77" Type="http://schemas.openxmlformats.org/officeDocument/2006/relationships/image" Target="../media/image127.png"/><Relationship Id="rId8" Type="http://schemas.openxmlformats.org/officeDocument/2006/relationships/image" Target="../media/image58.png"/><Relationship Id="rId51" Type="http://schemas.openxmlformats.org/officeDocument/2006/relationships/image" Target="../media/image101.png"/><Relationship Id="rId72" Type="http://schemas.openxmlformats.org/officeDocument/2006/relationships/image" Target="../media/image122.png"/><Relationship Id="rId80" Type="http://schemas.openxmlformats.org/officeDocument/2006/relationships/image" Target="../media/image130.png"/><Relationship Id="rId3" Type="http://schemas.openxmlformats.org/officeDocument/2006/relationships/image" Target="../media/image53.jpg"/><Relationship Id="rId12" Type="http://schemas.openxmlformats.org/officeDocument/2006/relationships/image" Target="../media/image62.png"/><Relationship Id="rId17" Type="http://schemas.openxmlformats.org/officeDocument/2006/relationships/image" Target="../media/image67.png"/><Relationship Id="rId25" Type="http://schemas.openxmlformats.org/officeDocument/2006/relationships/image" Target="../media/image75.png"/><Relationship Id="rId33" Type="http://schemas.openxmlformats.org/officeDocument/2006/relationships/image" Target="../media/image83.png"/><Relationship Id="rId38" Type="http://schemas.openxmlformats.org/officeDocument/2006/relationships/image" Target="../media/image88.png"/><Relationship Id="rId46" Type="http://schemas.openxmlformats.org/officeDocument/2006/relationships/image" Target="../media/image96.png"/><Relationship Id="rId59" Type="http://schemas.openxmlformats.org/officeDocument/2006/relationships/image" Target="../media/image109.png"/><Relationship Id="rId67" Type="http://schemas.openxmlformats.org/officeDocument/2006/relationships/image" Target="../media/image117.png"/><Relationship Id="rId20" Type="http://schemas.openxmlformats.org/officeDocument/2006/relationships/image" Target="../media/image70.png"/><Relationship Id="rId41" Type="http://schemas.openxmlformats.org/officeDocument/2006/relationships/image" Target="../media/image91.png"/><Relationship Id="rId54" Type="http://schemas.openxmlformats.org/officeDocument/2006/relationships/image" Target="../media/image104.png"/><Relationship Id="rId62" Type="http://schemas.openxmlformats.org/officeDocument/2006/relationships/image" Target="../media/image112.png"/><Relationship Id="rId70" Type="http://schemas.openxmlformats.org/officeDocument/2006/relationships/image" Target="../media/image120.png"/><Relationship Id="rId75" Type="http://schemas.openxmlformats.org/officeDocument/2006/relationships/image" Target="../media/image125.png"/><Relationship Id="rId1" Type="http://schemas.openxmlformats.org/officeDocument/2006/relationships/slideLayout" Target="../slideLayouts/slideLayout58.xml"/><Relationship Id="rId6" Type="http://schemas.openxmlformats.org/officeDocument/2006/relationships/image" Target="../media/image56.png"/><Relationship Id="rId15" Type="http://schemas.openxmlformats.org/officeDocument/2006/relationships/image" Target="../media/image65.png"/><Relationship Id="rId23" Type="http://schemas.openxmlformats.org/officeDocument/2006/relationships/image" Target="../media/image73.png"/><Relationship Id="rId28" Type="http://schemas.openxmlformats.org/officeDocument/2006/relationships/image" Target="../media/image78.png"/><Relationship Id="rId36" Type="http://schemas.openxmlformats.org/officeDocument/2006/relationships/image" Target="../media/image86.png"/><Relationship Id="rId49" Type="http://schemas.openxmlformats.org/officeDocument/2006/relationships/image" Target="../media/image99.png"/><Relationship Id="rId57" Type="http://schemas.openxmlformats.org/officeDocument/2006/relationships/image" Target="../media/image107.png"/><Relationship Id="rId10" Type="http://schemas.openxmlformats.org/officeDocument/2006/relationships/image" Target="../media/image60.png"/><Relationship Id="rId31" Type="http://schemas.openxmlformats.org/officeDocument/2006/relationships/image" Target="../media/image81.png"/><Relationship Id="rId44" Type="http://schemas.openxmlformats.org/officeDocument/2006/relationships/image" Target="../media/image94.png"/><Relationship Id="rId52" Type="http://schemas.openxmlformats.org/officeDocument/2006/relationships/image" Target="../media/image102.png"/><Relationship Id="rId60" Type="http://schemas.openxmlformats.org/officeDocument/2006/relationships/image" Target="../media/image110.png"/><Relationship Id="rId65" Type="http://schemas.openxmlformats.org/officeDocument/2006/relationships/image" Target="../media/image115.png"/><Relationship Id="rId73" Type="http://schemas.openxmlformats.org/officeDocument/2006/relationships/image" Target="../media/image123.png"/><Relationship Id="rId78" Type="http://schemas.openxmlformats.org/officeDocument/2006/relationships/image" Target="../media/image128.png"/><Relationship Id="rId4" Type="http://schemas.openxmlformats.org/officeDocument/2006/relationships/image" Target="../media/image54.png"/><Relationship Id="rId9" Type="http://schemas.openxmlformats.org/officeDocument/2006/relationships/image" Target="../media/image59.png"/><Relationship Id="rId13" Type="http://schemas.openxmlformats.org/officeDocument/2006/relationships/image" Target="../media/image63.png"/><Relationship Id="rId18" Type="http://schemas.openxmlformats.org/officeDocument/2006/relationships/image" Target="../media/image68.png"/><Relationship Id="rId39" Type="http://schemas.openxmlformats.org/officeDocument/2006/relationships/image" Target="../media/image89.png"/><Relationship Id="rId34" Type="http://schemas.openxmlformats.org/officeDocument/2006/relationships/image" Target="../media/image84.png"/><Relationship Id="rId50" Type="http://schemas.openxmlformats.org/officeDocument/2006/relationships/image" Target="../media/image100.png"/><Relationship Id="rId55" Type="http://schemas.openxmlformats.org/officeDocument/2006/relationships/image" Target="../media/image105.png"/><Relationship Id="rId76" Type="http://schemas.openxmlformats.org/officeDocument/2006/relationships/image" Target="../media/image126.png"/><Relationship Id="rId7" Type="http://schemas.openxmlformats.org/officeDocument/2006/relationships/image" Target="../media/image57.png"/><Relationship Id="rId71" Type="http://schemas.openxmlformats.org/officeDocument/2006/relationships/image" Target="../media/image121.png"/><Relationship Id="rId2" Type="http://schemas.openxmlformats.org/officeDocument/2006/relationships/notesSlide" Target="../notesSlides/notesSlide1.xml"/><Relationship Id="rId29" Type="http://schemas.openxmlformats.org/officeDocument/2006/relationships/image" Target="../media/image79.png"/></Relationships>
</file>

<file path=ppt/slides/_rels/slide4.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2.xml"/><Relationship Id="rId1" Type="http://schemas.openxmlformats.org/officeDocument/2006/relationships/slideLayout" Target="../slideLayouts/slideLayout5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image" Target="../media/image136.png"/><Relationship Id="rId1" Type="http://schemas.openxmlformats.org/officeDocument/2006/relationships/slideLayout" Target="../slideLayouts/slideLayout25.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5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3.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image" Target="../media/image145.jpeg"/><Relationship Id="rId1" Type="http://schemas.openxmlformats.org/officeDocument/2006/relationships/slideLayout" Target="../slideLayouts/slideLayout25.xml"/><Relationship Id="rId5" Type="http://schemas.openxmlformats.org/officeDocument/2006/relationships/image" Target="../media/image16.png"/><Relationship Id="rId4" Type="http://schemas.openxmlformats.org/officeDocument/2006/relationships/image" Target="../media/image147.jpg"/></Relationships>
</file>

<file path=ppt/slides/_rels/slide11.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0.jpe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1.jp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2.jpe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descr="Kuva, joka sisältää kohteen piha-, rakennus, lintu, teksti&#10;&#10;Tekoälyllä luotu sisältö voi olla virheellistä.">
            <a:extLst>
              <a:ext uri="{FF2B5EF4-FFF2-40B4-BE49-F238E27FC236}">
                <a16:creationId xmlns:a16="http://schemas.microsoft.com/office/drawing/2014/main" id="{D3082308-F8D5-3F0B-F2F1-AC70E82867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1673007" y="2120628"/>
            <a:ext cx="8659538" cy="1643975"/>
          </a:xfrm>
          <a:effectLst>
            <a:outerShdw blurRad="76200" dist="50800" dir="5400000" algn="ctr" rotWithShape="0">
              <a:schemeClr val="tx1"/>
            </a:outerShdw>
          </a:effectLst>
        </p:spPr>
        <p:txBody>
          <a:bodyPr>
            <a:noAutofit/>
          </a:bodyPr>
          <a:lstStyle/>
          <a:p>
            <a:r>
              <a:rPr lang="sv-SE" sz="6000" dirty="0"/>
              <a:t>Kriser och </a:t>
            </a:r>
            <a:r>
              <a:rPr lang="sv-SE" sz="6600" dirty="0"/>
              <a:t>katastrofer</a:t>
            </a:r>
            <a:endParaRPr lang="fi-FI" sz="6000" dirty="0"/>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3217423" y="4000826"/>
            <a:ext cx="5757153" cy="1249351"/>
          </a:xfrm>
          <a:effectLst>
            <a:outerShdw blurRad="101600" dist="50800" dir="5400000" algn="ctr" rotWithShape="0">
              <a:schemeClr val="tx1"/>
            </a:outerShdw>
          </a:effectLst>
        </p:spPr>
        <p:txBody>
          <a:bodyPr>
            <a:normAutofit/>
          </a:bodyPr>
          <a:lstStyle/>
          <a:p>
            <a:pPr>
              <a:lnSpc>
                <a:spcPct val="120000"/>
              </a:lnSpc>
            </a:pPr>
            <a:r>
              <a:rPr lang="sv-SE" sz="2800" dirty="0"/>
              <a:t>Så här arbetar Missionssällskapet på olika håll i världen</a:t>
            </a:r>
            <a:endParaRPr lang="fi-FI" sz="2800" dirty="0">
              <a:solidFill>
                <a:schemeClr val="bg1"/>
              </a:solidFill>
            </a:endParaRPr>
          </a:p>
        </p:txBody>
      </p:sp>
      <p:pic>
        <p:nvPicPr>
          <p:cNvPr id="4" name="Kuva 3">
            <a:extLst>
              <a:ext uri="{FF2B5EF4-FFF2-40B4-BE49-F238E27FC236}">
                <a16:creationId xmlns:a16="http://schemas.microsoft.com/office/drawing/2014/main" id="{B1FFD1DE-91DE-84E0-83F9-5E972C4ADC05}"/>
              </a:ext>
            </a:extLst>
          </p:cNvPr>
          <p:cNvPicPr>
            <a:picLocks noChangeAspect="1"/>
          </p:cNvPicPr>
          <p:nvPr/>
        </p:nvPicPr>
        <p:blipFill>
          <a:blip r:embed="rId3">
            <a:extLst>
              <a:ext uri="{28A0092B-C50C-407E-A947-70E740481C1C}">
                <a14:useLocalDpi xmlns:a14="http://schemas.microsoft.com/office/drawing/2010/main" val="0"/>
              </a:ext>
            </a:extLst>
          </a:blip>
          <a:srcRect t="80000"/>
          <a:stretch>
            <a:fillRect/>
          </a:stretch>
        </p:blipFill>
        <p:spPr>
          <a:xfrm>
            <a:off x="0" y="5486400"/>
            <a:ext cx="12192000" cy="1371600"/>
          </a:xfrm>
          <a:prstGeom prst="rect">
            <a:avLst/>
          </a:prstGeom>
        </p:spPr>
      </p:pic>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2523185" y="2722127"/>
            <a:ext cx="7704547" cy="3477875"/>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sv-SE" sz="2000" dirty="0"/>
              <a:t>Vi stöder de lokala kyrkorna i deras arbete.</a:t>
            </a:r>
          </a:p>
          <a:p>
            <a:pPr marL="342900" indent="-342900">
              <a:buFont typeface="Arial" panose="020B0604020202020204" pitchFamily="34" charset="0"/>
              <a:buChar char="•"/>
            </a:pPr>
            <a:endParaRPr lang="fi-FI" sz="2000" dirty="0"/>
          </a:p>
          <a:p>
            <a:pPr marL="342900" indent="-342900">
              <a:buFont typeface="Arial" panose="020B0604020202020204" pitchFamily="34" charset="0"/>
              <a:buChar char="•"/>
            </a:pPr>
            <a:r>
              <a:rPr lang="sv-SE" sz="2000" dirty="0"/>
              <a:t>Vi främjar rättigheterna för människor i utsatta positioner.</a:t>
            </a:r>
            <a:endParaRPr lang="sv-SE" sz="2000" dirty="0">
              <a:cs typeface="Arial"/>
            </a:endParaRPr>
          </a:p>
          <a:p>
            <a:pPr marL="342900" indent="-342900">
              <a:buFont typeface="Arial" panose="020B0604020202020204" pitchFamily="34" charset="0"/>
              <a:buChar char="•"/>
            </a:pPr>
            <a:endParaRPr lang="fi-FI" sz="2000" dirty="0"/>
          </a:p>
          <a:p>
            <a:pPr marL="342900" indent="-342900">
              <a:buFont typeface="Arial" panose="020B0604020202020204" pitchFamily="34" charset="0"/>
              <a:buChar char="•"/>
            </a:pPr>
            <a:r>
              <a:rPr lang="sv-SE" sz="2000" dirty="0"/>
              <a:t>Vi arbetar för fred och försoning.</a:t>
            </a:r>
            <a:endParaRPr lang="sv-SE" sz="2000" dirty="0">
              <a:cs typeface="Arial"/>
            </a:endParaRPr>
          </a:p>
          <a:p>
            <a:pPr marL="342900" indent="-342900">
              <a:buFont typeface="Arial" panose="020B0604020202020204" pitchFamily="34" charset="0"/>
              <a:buChar char="•"/>
            </a:pPr>
            <a:endParaRPr lang="fi-FI" sz="2000" dirty="0"/>
          </a:p>
          <a:p>
            <a:pPr marL="342900" indent="-342900">
              <a:buFont typeface="Arial" panose="020B0604020202020204" pitchFamily="34" charset="0"/>
              <a:buChar char="•"/>
            </a:pPr>
            <a:r>
              <a:rPr lang="sv-SE" sz="2000" dirty="0"/>
              <a:t>Vi ger humanitärt bistånd: stöd vid kriser och utbildning i krisberedskap.</a:t>
            </a:r>
            <a:endParaRPr lang="sv-SE" sz="2000" dirty="0">
              <a:cs typeface="Arial"/>
            </a:endParaRPr>
          </a:p>
          <a:p>
            <a:pPr marL="342900" indent="-342900">
              <a:buFont typeface="Arial" panose="020B0604020202020204" pitchFamily="34" charset="0"/>
              <a:buChar char="•"/>
            </a:pPr>
            <a:endParaRPr lang="fi-FI" sz="2000" dirty="0"/>
          </a:p>
          <a:p>
            <a:pPr marL="342900" indent="-342900">
              <a:buFont typeface="Arial" panose="020B0604020202020204" pitchFamily="34" charset="0"/>
              <a:buChar char="•"/>
            </a:pPr>
            <a:r>
              <a:rPr lang="sv-SE" sz="2000" dirty="0"/>
              <a:t>Vi bedriver arbete i Finland: missionsfostran, ungdomsarbete, församlingsbesök, påverkansarbete m.m.</a:t>
            </a:r>
            <a:endParaRPr lang="fi-FI" sz="2000" dirty="0"/>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896291" y="882501"/>
            <a:ext cx="9882321" cy="1495284"/>
          </a:xfrm>
        </p:spPr>
        <p:txBody>
          <a:bodyPr>
            <a:normAutofit fontScale="90000"/>
          </a:bodyPr>
          <a:lstStyle/>
          <a:p>
            <a:r>
              <a:rPr lang="fi-FI" dirty="0" err="1">
                <a:solidFill>
                  <a:schemeClr val="tx1"/>
                </a:solidFill>
              </a:rPr>
              <a:t>Missionssällskapet</a:t>
            </a:r>
            <a:r>
              <a:rPr lang="fi-FI" dirty="0">
                <a:solidFill>
                  <a:schemeClr val="tx1"/>
                </a:solidFill>
              </a:rPr>
              <a:t> </a:t>
            </a:r>
            <a:r>
              <a:rPr lang="fi-FI" dirty="0" err="1">
                <a:solidFill>
                  <a:schemeClr val="tx1"/>
                </a:solidFill>
              </a:rPr>
              <a:t>är</a:t>
            </a:r>
            <a:r>
              <a:rPr lang="fi-FI" dirty="0">
                <a:solidFill>
                  <a:schemeClr val="tx1"/>
                </a:solidFill>
              </a:rPr>
              <a:t> en av kyrkans </a:t>
            </a:r>
            <a:r>
              <a:rPr lang="fi-FI" dirty="0" err="1">
                <a:solidFill>
                  <a:schemeClr val="tx1"/>
                </a:solidFill>
              </a:rPr>
              <a:t>missionsorganisationer</a:t>
            </a:r>
            <a:r>
              <a:rPr lang="fi-FI" dirty="0">
                <a:solidFill>
                  <a:schemeClr val="tx1"/>
                </a:solidFill>
              </a:rPr>
              <a:t> och en av </a:t>
            </a:r>
            <a:r>
              <a:rPr lang="fi-FI" dirty="0" err="1">
                <a:solidFill>
                  <a:schemeClr val="tx1"/>
                </a:solidFill>
              </a:rPr>
              <a:t>Finlands</a:t>
            </a:r>
            <a:r>
              <a:rPr lang="fi-FI" dirty="0">
                <a:solidFill>
                  <a:schemeClr val="tx1"/>
                </a:solidFill>
              </a:rPr>
              <a:t> </a:t>
            </a:r>
            <a:r>
              <a:rPr lang="fi-FI" dirty="0" err="1">
                <a:solidFill>
                  <a:schemeClr val="tx1"/>
                </a:solidFill>
              </a:rPr>
              <a:t>största</a:t>
            </a:r>
            <a:r>
              <a:rPr lang="fi-FI" dirty="0">
                <a:solidFill>
                  <a:schemeClr val="tx1"/>
                </a:solidFill>
              </a:rPr>
              <a:t> </a:t>
            </a:r>
            <a:r>
              <a:rPr lang="fi-FI" dirty="0" err="1">
                <a:solidFill>
                  <a:schemeClr val="tx1"/>
                </a:solidFill>
              </a:rPr>
              <a:t>aktörer</a:t>
            </a:r>
            <a:r>
              <a:rPr lang="fi-FI" dirty="0">
                <a:solidFill>
                  <a:schemeClr val="tx1"/>
                </a:solidFill>
              </a:rPr>
              <a:t> </a:t>
            </a:r>
            <a:r>
              <a:rPr lang="fi-FI" dirty="0" err="1">
                <a:solidFill>
                  <a:schemeClr val="tx1"/>
                </a:solidFill>
              </a:rPr>
              <a:t>inom</a:t>
            </a:r>
            <a:r>
              <a:rPr lang="fi-FI" dirty="0">
                <a:solidFill>
                  <a:schemeClr val="tx1"/>
                </a:solidFill>
              </a:rPr>
              <a:t> </a:t>
            </a:r>
            <a:r>
              <a:rPr lang="fi-FI" dirty="0" err="1">
                <a:solidFill>
                  <a:schemeClr val="tx1"/>
                </a:solidFill>
              </a:rPr>
              <a:t>utvecklingssamarbete</a:t>
            </a:r>
            <a:r>
              <a:rPr lang="fi-FI" dirty="0">
                <a:solidFill>
                  <a:schemeClr val="tx1"/>
                </a:solidFill>
              </a:rPr>
              <a:t> </a:t>
            </a:r>
          </a:p>
        </p:txBody>
      </p:sp>
      <p:pic>
        <p:nvPicPr>
          <p:cNvPr id="2" name="Kuva 1" descr="Kuva, joka sisältää kohteen symboli, kuvakaappaus, ympyrä, Grafiikka&#10;&#10;Kuvaus luotu automaattisesti">
            <a:extLst>
              <a:ext uri="{FF2B5EF4-FFF2-40B4-BE49-F238E27FC236}">
                <a16:creationId xmlns:a16="http://schemas.microsoft.com/office/drawing/2014/main" id="{57DB564D-D956-68E7-E73C-79ED31089EF6}"/>
              </a:ext>
            </a:extLst>
          </p:cNvPr>
          <p:cNvPicPr/>
          <p:nvPr/>
        </p:nvPicPr>
        <p:blipFill>
          <a:blip r:embed="rId2">
            <a:extLst>
              <a:ext uri="{28A0092B-C50C-407E-A947-70E740481C1C}">
                <a14:useLocalDpi xmlns:a14="http://schemas.microsoft.com/office/drawing/2010/main" val="0"/>
              </a:ext>
            </a:extLst>
          </a:blip>
          <a:stretch>
            <a:fillRect/>
          </a:stretch>
        </p:blipFill>
        <p:spPr>
          <a:xfrm>
            <a:off x="10567261" y="5179369"/>
            <a:ext cx="1409262" cy="1224147"/>
          </a:xfrm>
          <a:prstGeom prst="rect">
            <a:avLst/>
          </a:prstGeom>
        </p:spPr>
      </p:pic>
    </p:spTree>
    <p:extLst>
      <p:ext uri="{BB962C8B-B14F-4D97-AF65-F5344CB8AC3E}">
        <p14:creationId xmlns:p14="http://schemas.microsoft.com/office/powerpoint/2010/main" val="801531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1999" cy="6856207"/>
            <a:chOff x="0" y="0"/>
            <a:chExt cx="10363199" cy="5827776"/>
          </a:xfrm>
        </p:grpSpPr>
        <p:pic>
          <p:nvPicPr>
            <p:cNvPr id="3" name="object 3"/>
            <p:cNvPicPr/>
            <p:nvPr/>
          </p:nvPicPr>
          <p:blipFill>
            <a:blip r:embed="rId3" cstate="print"/>
            <a:stretch>
              <a:fillRect/>
            </a:stretch>
          </p:blipFill>
          <p:spPr>
            <a:xfrm>
              <a:off x="0" y="0"/>
              <a:ext cx="10363199" cy="5827776"/>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sz="2118" dirty="0"/>
            </a:p>
          </p:txBody>
        </p:sp>
        <p:pic>
          <p:nvPicPr>
            <p:cNvPr id="5" name="object 5"/>
            <p:cNvPicPr/>
            <p:nvPr/>
          </p:nvPicPr>
          <p:blipFill>
            <a:blip r:embed="rId4"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7" name="object 7"/>
            <p:cNvPicPr/>
            <p:nvPr/>
          </p:nvPicPr>
          <p:blipFill>
            <a:blip r:embed="rId5" cstate="print"/>
            <a:stretch>
              <a:fillRect/>
            </a:stretch>
          </p:blipFill>
          <p:spPr>
            <a:xfrm>
              <a:off x="970480" y="1634371"/>
              <a:ext cx="86029" cy="103032"/>
            </a:xfrm>
            <a:prstGeom prst="rect">
              <a:avLst/>
            </a:prstGeom>
          </p:spPr>
        </p:pic>
        <p:pic>
          <p:nvPicPr>
            <p:cNvPr id="8" name="object 8"/>
            <p:cNvPicPr/>
            <p:nvPr/>
          </p:nvPicPr>
          <p:blipFill>
            <a:blip r:embed="rId6"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10" name="object 10"/>
            <p:cNvPicPr/>
            <p:nvPr/>
          </p:nvPicPr>
          <p:blipFill>
            <a:blip r:embed="rId7" cstate="print"/>
            <a:stretch>
              <a:fillRect/>
            </a:stretch>
          </p:blipFill>
          <p:spPr>
            <a:xfrm>
              <a:off x="1412632" y="1634371"/>
              <a:ext cx="85894" cy="103031"/>
            </a:xfrm>
            <a:prstGeom prst="rect">
              <a:avLst/>
            </a:prstGeom>
          </p:spPr>
        </p:pic>
        <p:pic>
          <p:nvPicPr>
            <p:cNvPr id="11" name="object 11"/>
            <p:cNvPicPr/>
            <p:nvPr/>
          </p:nvPicPr>
          <p:blipFill>
            <a:blip r:embed="rId8"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13" name="object 13"/>
            <p:cNvPicPr/>
            <p:nvPr/>
          </p:nvPicPr>
          <p:blipFill>
            <a:blip r:embed="rId9" cstate="print"/>
            <a:stretch>
              <a:fillRect/>
            </a:stretch>
          </p:blipFill>
          <p:spPr>
            <a:xfrm>
              <a:off x="2077481" y="1635276"/>
              <a:ext cx="86646" cy="102227"/>
            </a:xfrm>
            <a:prstGeom prst="rect">
              <a:avLst/>
            </a:prstGeom>
          </p:spPr>
        </p:pic>
        <p:pic>
          <p:nvPicPr>
            <p:cNvPr id="14" name="object 14"/>
            <p:cNvPicPr/>
            <p:nvPr/>
          </p:nvPicPr>
          <p:blipFill>
            <a:blip r:embed="rId10"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sz="2118"/>
            </a:p>
          </p:txBody>
        </p:sp>
        <p:pic>
          <p:nvPicPr>
            <p:cNvPr id="16" name="object 16"/>
            <p:cNvPicPr/>
            <p:nvPr/>
          </p:nvPicPr>
          <p:blipFill>
            <a:blip r:embed="rId11" cstate="print"/>
            <a:stretch>
              <a:fillRect/>
            </a:stretch>
          </p:blipFill>
          <p:spPr>
            <a:xfrm>
              <a:off x="2519547" y="1635276"/>
              <a:ext cx="86671" cy="102227"/>
            </a:xfrm>
            <a:prstGeom prst="rect">
              <a:avLst/>
            </a:prstGeom>
          </p:spPr>
        </p:pic>
        <p:pic>
          <p:nvPicPr>
            <p:cNvPr id="17" name="object 17"/>
            <p:cNvPicPr/>
            <p:nvPr/>
          </p:nvPicPr>
          <p:blipFill>
            <a:blip r:embed="rId12"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19" name="object 19"/>
            <p:cNvPicPr/>
            <p:nvPr/>
          </p:nvPicPr>
          <p:blipFill>
            <a:blip r:embed="rId13" cstate="print"/>
            <a:stretch>
              <a:fillRect/>
            </a:stretch>
          </p:blipFill>
          <p:spPr>
            <a:xfrm>
              <a:off x="2738732" y="1634371"/>
              <a:ext cx="85894" cy="103031"/>
            </a:xfrm>
            <a:prstGeom prst="rect">
              <a:avLst/>
            </a:prstGeom>
          </p:spPr>
        </p:pic>
        <p:pic>
          <p:nvPicPr>
            <p:cNvPr id="20" name="object 20"/>
            <p:cNvPicPr/>
            <p:nvPr/>
          </p:nvPicPr>
          <p:blipFill>
            <a:blip r:embed="rId14"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2" name="object 22"/>
            <p:cNvPicPr/>
            <p:nvPr/>
          </p:nvPicPr>
          <p:blipFill>
            <a:blip r:embed="rId15" cstate="print"/>
            <a:stretch>
              <a:fillRect/>
            </a:stretch>
          </p:blipFill>
          <p:spPr>
            <a:xfrm>
              <a:off x="975489" y="2135239"/>
              <a:ext cx="86029" cy="103032"/>
            </a:xfrm>
            <a:prstGeom prst="rect">
              <a:avLst/>
            </a:prstGeom>
          </p:spPr>
        </p:pic>
        <p:pic>
          <p:nvPicPr>
            <p:cNvPr id="23" name="object 23"/>
            <p:cNvPicPr/>
            <p:nvPr/>
          </p:nvPicPr>
          <p:blipFill>
            <a:blip r:embed="rId6"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5" name="object 25"/>
            <p:cNvPicPr/>
            <p:nvPr/>
          </p:nvPicPr>
          <p:blipFill>
            <a:blip r:embed="rId16" cstate="print"/>
            <a:stretch>
              <a:fillRect/>
            </a:stretch>
          </p:blipFill>
          <p:spPr>
            <a:xfrm>
              <a:off x="970480" y="2641117"/>
              <a:ext cx="86029" cy="103032"/>
            </a:xfrm>
            <a:prstGeom prst="rect">
              <a:avLst/>
            </a:prstGeom>
          </p:spPr>
        </p:pic>
        <p:pic>
          <p:nvPicPr>
            <p:cNvPr id="26" name="object 26"/>
            <p:cNvPicPr/>
            <p:nvPr/>
          </p:nvPicPr>
          <p:blipFill>
            <a:blip r:embed="rId17"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8" name="object 28"/>
            <p:cNvPicPr/>
            <p:nvPr/>
          </p:nvPicPr>
          <p:blipFill>
            <a:blip r:embed="rId18" cstate="print"/>
            <a:stretch>
              <a:fillRect/>
            </a:stretch>
          </p:blipFill>
          <p:spPr>
            <a:xfrm>
              <a:off x="1183379" y="3152909"/>
              <a:ext cx="86716" cy="102227"/>
            </a:xfrm>
            <a:prstGeom prst="rect">
              <a:avLst/>
            </a:prstGeom>
          </p:spPr>
        </p:pic>
        <p:pic>
          <p:nvPicPr>
            <p:cNvPr id="29" name="object 29"/>
            <p:cNvPicPr/>
            <p:nvPr/>
          </p:nvPicPr>
          <p:blipFill>
            <a:blip r:embed="rId16"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sz="2118"/>
            </a:p>
          </p:txBody>
        </p:sp>
        <p:pic>
          <p:nvPicPr>
            <p:cNvPr id="31" name="object 31"/>
            <p:cNvPicPr/>
            <p:nvPr/>
          </p:nvPicPr>
          <p:blipFill>
            <a:blip r:embed="rId19" cstate="print"/>
            <a:stretch>
              <a:fillRect/>
            </a:stretch>
          </p:blipFill>
          <p:spPr>
            <a:xfrm>
              <a:off x="1402615" y="3152004"/>
              <a:ext cx="85894" cy="103031"/>
            </a:xfrm>
            <a:prstGeom prst="rect">
              <a:avLst/>
            </a:prstGeom>
          </p:spPr>
        </p:pic>
        <p:pic>
          <p:nvPicPr>
            <p:cNvPr id="32" name="object 32"/>
            <p:cNvPicPr/>
            <p:nvPr/>
          </p:nvPicPr>
          <p:blipFill>
            <a:blip r:embed="rId20"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sz="2118"/>
            </a:p>
          </p:txBody>
        </p:sp>
        <p:pic>
          <p:nvPicPr>
            <p:cNvPr id="34" name="object 34"/>
            <p:cNvPicPr/>
            <p:nvPr/>
          </p:nvPicPr>
          <p:blipFill>
            <a:blip r:embed="rId21" cstate="print"/>
            <a:stretch>
              <a:fillRect/>
            </a:stretch>
          </p:blipFill>
          <p:spPr>
            <a:xfrm>
              <a:off x="1844496" y="3152004"/>
              <a:ext cx="85979" cy="103031"/>
            </a:xfrm>
            <a:prstGeom prst="rect">
              <a:avLst/>
            </a:prstGeom>
          </p:spPr>
        </p:pic>
        <p:pic>
          <p:nvPicPr>
            <p:cNvPr id="35" name="object 35"/>
            <p:cNvPicPr/>
            <p:nvPr/>
          </p:nvPicPr>
          <p:blipFill>
            <a:blip r:embed="rId22"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37" name="object 37"/>
            <p:cNvPicPr/>
            <p:nvPr/>
          </p:nvPicPr>
          <p:blipFill>
            <a:blip r:embed="rId23" cstate="print"/>
            <a:stretch>
              <a:fillRect/>
            </a:stretch>
          </p:blipFill>
          <p:spPr>
            <a:xfrm>
              <a:off x="2286692" y="3152003"/>
              <a:ext cx="85900" cy="103032"/>
            </a:xfrm>
            <a:prstGeom prst="rect">
              <a:avLst/>
            </a:prstGeom>
          </p:spPr>
        </p:pic>
        <p:pic>
          <p:nvPicPr>
            <p:cNvPr id="38" name="object 38"/>
            <p:cNvPicPr/>
            <p:nvPr/>
          </p:nvPicPr>
          <p:blipFill>
            <a:blip r:embed="rId24"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40" name="object 40"/>
            <p:cNvPicPr/>
            <p:nvPr/>
          </p:nvPicPr>
          <p:blipFill>
            <a:blip r:embed="rId13" cstate="print"/>
            <a:stretch>
              <a:fillRect/>
            </a:stretch>
          </p:blipFill>
          <p:spPr>
            <a:xfrm>
              <a:off x="2728715" y="3152004"/>
              <a:ext cx="85894" cy="103031"/>
            </a:xfrm>
            <a:prstGeom prst="rect">
              <a:avLst/>
            </a:prstGeom>
          </p:spPr>
        </p:pic>
        <p:pic>
          <p:nvPicPr>
            <p:cNvPr id="41" name="object 41"/>
            <p:cNvPicPr/>
            <p:nvPr/>
          </p:nvPicPr>
          <p:blipFill>
            <a:blip r:embed="rId25" cstate="print"/>
            <a:stretch>
              <a:fillRect/>
            </a:stretch>
          </p:blipFill>
          <p:spPr>
            <a:xfrm>
              <a:off x="2951547" y="3152909"/>
              <a:ext cx="86671" cy="102227"/>
            </a:xfrm>
            <a:prstGeom prst="rect">
              <a:avLst/>
            </a:prstGeom>
          </p:spPr>
        </p:pic>
        <p:pic>
          <p:nvPicPr>
            <p:cNvPr id="42" name="object 42"/>
            <p:cNvPicPr/>
            <p:nvPr/>
          </p:nvPicPr>
          <p:blipFill>
            <a:blip r:embed="rId26" cstate="print"/>
            <a:stretch>
              <a:fillRect/>
            </a:stretch>
          </p:blipFill>
          <p:spPr>
            <a:xfrm>
              <a:off x="924030" y="1181580"/>
              <a:ext cx="339341" cy="140201"/>
            </a:xfrm>
            <a:prstGeom prst="rect">
              <a:avLst/>
            </a:prstGeom>
          </p:spPr>
        </p:pic>
        <p:pic>
          <p:nvPicPr>
            <p:cNvPr id="43" name="object 43"/>
            <p:cNvPicPr/>
            <p:nvPr/>
          </p:nvPicPr>
          <p:blipFill>
            <a:blip r:embed="rId27" cstate="print"/>
            <a:stretch>
              <a:fillRect/>
            </a:stretch>
          </p:blipFill>
          <p:spPr>
            <a:xfrm>
              <a:off x="1302787" y="1208335"/>
              <a:ext cx="116502" cy="112244"/>
            </a:xfrm>
            <a:prstGeom prst="rect">
              <a:avLst/>
            </a:prstGeom>
          </p:spPr>
        </p:pic>
        <p:pic>
          <p:nvPicPr>
            <p:cNvPr id="44" name="object 44"/>
            <p:cNvPicPr/>
            <p:nvPr/>
          </p:nvPicPr>
          <p:blipFill>
            <a:blip r:embed="rId28"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sz="2118"/>
            </a:p>
          </p:txBody>
        </p:sp>
        <p:pic>
          <p:nvPicPr>
            <p:cNvPr id="46" name="object 46"/>
            <p:cNvPicPr/>
            <p:nvPr/>
          </p:nvPicPr>
          <p:blipFill>
            <a:blip r:embed="rId29"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sz="2118"/>
            </a:p>
          </p:txBody>
        </p:sp>
        <p:pic>
          <p:nvPicPr>
            <p:cNvPr id="48" name="object 48"/>
            <p:cNvPicPr/>
            <p:nvPr/>
          </p:nvPicPr>
          <p:blipFill>
            <a:blip r:embed="rId30"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sz="2118"/>
            </a:p>
          </p:txBody>
        </p:sp>
        <p:pic>
          <p:nvPicPr>
            <p:cNvPr id="50" name="object 50"/>
            <p:cNvPicPr/>
            <p:nvPr/>
          </p:nvPicPr>
          <p:blipFill>
            <a:blip r:embed="rId31" cstate="print"/>
            <a:stretch>
              <a:fillRect/>
            </a:stretch>
          </p:blipFill>
          <p:spPr>
            <a:xfrm>
              <a:off x="2237358" y="1207046"/>
              <a:ext cx="83830" cy="114697"/>
            </a:xfrm>
            <a:prstGeom prst="rect">
              <a:avLst/>
            </a:prstGeom>
          </p:spPr>
        </p:pic>
        <p:pic>
          <p:nvPicPr>
            <p:cNvPr id="51" name="object 51"/>
            <p:cNvPicPr/>
            <p:nvPr/>
          </p:nvPicPr>
          <p:blipFill>
            <a:blip r:embed="rId32" cstate="print"/>
            <a:stretch>
              <a:fillRect/>
            </a:stretch>
          </p:blipFill>
          <p:spPr>
            <a:xfrm>
              <a:off x="2348551" y="1207046"/>
              <a:ext cx="84080" cy="114597"/>
            </a:xfrm>
            <a:prstGeom prst="rect">
              <a:avLst/>
            </a:prstGeom>
          </p:spPr>
        </p:pic>
        <p:pic>
          <p:nvPicPr>
            <p:cNvPr id="52" name="object 52"/>
            <p:cNvPicPr/>
            <p:nvPr/>
          </p:nvPicPr>
          <p:blipFill>
            <a:blip r:embed="rId33"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sz="2118"/>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sz="2118"/>
            </a:p>
          </p:txBody>
        </p:sp>
        <p:pic>
          <p:nvPicPr>
            <p:cNvPr id="55" name="object 55"/>
            <p:cNvPicPr/>
            <p:nvPr/>
          </p:nvPicPr>
          <p:blipFill>
            <a:blip r:embed="rId34"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sz="2118"/>
            </a:p>
          </p:txBody>
        </p:sp>
        <p:pic>
          <p:nvPicPr>
            <p:cNvPr id="57" name="object 57"/>
            <p:cNvPicPr/>
            <p:nvPr/>
          </p:nvPicPr>
          <p:blipFill>
            <a:blip r:embed="rId35"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59" name="object 59"/>
            <p:cNvPicPr/>
            <p:nvPr/>
          </p:nvPicPr>
          <p:blipFill>
            <a:blip r:embed="rId13" cstate="print"/>
            <a:stretch>
              <a:fillRect/>
            </a:stretch>
          </p:blipFill>
          <p:spPr>
            <a:xfrm>
              <a:off x="3184505" y="1629363"/>
              <a:ext cx="85894" cy="103031"/>
            </a:xfrm>
            <a:prstGeom prst="rect">
              <a:avLst/>
            </a:prstGeom>
          </p:spPr>
        </p:pic>
        <p:pic>
          <p:nvPicPr>
            <p:cNvPr id="60" name="object 60"/>
            <p:cNvPicPr/>
            <p:nvPr/>
          </p:nvPicPr>
          <p:blipFill>
            <a:blip r:embed="rId36"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sz="2118"/>
            </a:p>
          </p:txBody>
        </p:sp>
        <p:pic>
          <p:nvPicPr>
            <p:cNvPr id="62" name="object 62"/>
            <p:cNvPicPr/>
            <p:nvPr/>
          </p:nvPicPr>
          <p:blipFill>
            <a:blip r:embed="rId37" cstate="print"/>
            <a:stretch>
              <a:fillRect/>
            </a:stretch>
          </p:blipFill>
          <p:spPr>
            <a:xfrm>
              <a:off x="3189514" y="2130231"/>
              <a:ext cx="85894" cy="103031"/>
            </a:xfrm>
            <a:prstGeom prst="rect">
              <a:avLst/>
            </a:prstGeom>
          </p:spPr>
        </p:pic>
        <p:pic>
          <p:nvPicPr>
            <p:cNvPr id="63" name="object 63"/>
            <p:cNvPicPr/>
            <p:nvPr/>
          </p:nvPicPr>
          <p:blipFill>
            <a:blip r:embed="rId38"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5" name="object 65"/>
            <p:cNvPicPr/>
            <p:nvPr/>
          </p:nvPicPr>
          <p:blipFill>
            <a:blip r:embed="rId37" cstate="print"/>
            <a:stretch>
              <a:fillRect/>
            </a:stretch>
          </p:blipFill>
          <p:spPr>
            <a:xfrm>
              <a:off x="3184505" y="2636109"/>
              <a:ext cx="85894" cy="103032"/>
            </a:xfrm>
            <a:prstGeom prst="rect">
              <a:avLst/>
            </a:prstGeom>
          </p:spPr>
        </p:pic>
        <p:pic>
          <p:nvPicPr>
            <p:cNvPr id="66" name="object 66"/>
            <p:cNvPicPr/>
            <p:nvPr/>
          </p:nvPicPr>
          <p:blipFill>
            <a:blip r:embed="rId36"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8" name="object 68"/>
            <p:cNvPicPr/>
            <p:nvPr/>
          </p:nvPicPr>
          <p:blipFill>
            <a:blip r:embed="rId13" cstate="print"/>
            <a:stretch>
              <a:fillRect/>
            </a:stretch>
          </p:blipFill>
          <p:spPr>
            <a:xfrm>
              <a:off x="3174488" y="3146995"/>
              <a:ext cx="85894" cy="103031"/>
            </a:xfrm>
            <a:prstGeom prst="rect">
              <a:avLst/>
            </a:prstGeom>
          </p:spPr>
        </p:pic>
        <p:pic>
          <p:nvPicPr>
            <p:cNvPr id="69" name="object 69"/>
            <p:cNvPicPr/>
            <p:nvPr/>
          </p:nvPicPr>
          <p:blipFill>
            <a:blip r:embed="rId39"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71" name="object 71"/>
            <p:cNvPicPr/>
            <p:nvPr/>
          </p:nvPicPr>
          <p:blipFill>
            <a:blip r:embed="rId16" cstate="print"/>
            <a:stretch>
              <a:fillRect/>
            </a:stretch>
          </p:blipFill>
          <p:spPr>
            <a:xfrm>
              <a:off x="980497" y="3642855"/>
              <a:ext cx="86029" cy="103032"/>
            </a:xfrm>
            <a:prstGeom prst="rect">
              <a:avLst/>
            </a:prstGeom>
          </p:spPr>
        </p:pic>
        <p:pic>
          <p:nvPicPr>
            <p:cNvPr id="72" name="object 72"/>
            <p:cNvPicPr/>
            <p:nvPr/>
          </p:nvPicPr>
          <p:blipFill>
            <a:blip r:embed="rId17"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74" name="object 74"/>
            <p:cNvPicPr/>
            <p:nvPr/>
          </p:nvPicPr>
          <p:blipFill>
            <a:blip r:embed="rId19" cstate="print"/>
            <a:stretch>
              <a:fillRect/>
            </a:stretch>
          </p:blipFill>
          <p:spPr>
            <a:xfrm>
              <a:off x="1422649" y="3642855"/>
              <a:ext cx="85894" cy="103032"/>
            </a:xfrm>
            <a:prstGeom prst="rect">
              <a:avLst/>
            </a:prstGeom>
          </p:spPr>
        </p:pic>
        <p:pic>
          <p:nvPicPr>
            <p:cNvPr id="75" name="object 75"/>
            <p:cNvPicPr/>
            <p:nvPr/>
          </p:nvPicPr>
          <p:blipFill>
            <a:blip r:embed="rId40"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sz="2118"/>
            </a:p>
          </p:txBody>
        </p:sp>
        <p:pic>
          <p:nvPicPr>
            <p:cNvPr id="77" name="object 77"/>
            <p:cNvPicPr/>
            <p:nvPr/>
          </p:nvPicPr>
          <p:blipFill>
            <a:blip r:embed="rId41" cstate="print"/>
            <a:stretch>
              <a:fillRect/>
            </a:stretch>
          </p:blipFill>
          <p:spPr>
            <a:xfrm>
              <a:off x="1864531" y="3642855"/>
              <a:ext cx="85979" cy="103032"/>
            </a:xfrm>
            <a:prstGeom prst="rect">
              <a:avLst/>
            </a:prstGeom>
          </p:spPr>
        </p:pic>
        <p:pic>
          <p:nvPicPr>
            <p:cNvPr id="78" name="object 78"/>
            <p:cNvPicPr/>
            <p:nvPr/>
          </p:nvPicPr>
          <p:blipFill>
            <a:blip r:embed="rId42"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80" name="object 80"/>
            <p:cNvPicPr/>
            <p:nvPr/>
          </p:nvPicPr>
          <p:blipFill>
            <a:blip r:embed="rId12" cstate="print"/>
            <a:stretch>
              <a:fillRect/>
            </a:stretch>
          </p:blipFill>
          <p:spPr>
            <a:xfrm>
              <a:off x="2306726" y="3642855"/>
              <a:ext cx="85900" cy="103032"/>
            </a:xfrm>
            <a:prstGeom prst="rect">
              <a:avLst/>
            </a:prstGeom>
          </p:spPr>
        </p:pic>
        <p:pic>
          <p:nvPicPr>
            <p:cNvPr id="81" name="object 81"/>
            <p:cNvPicPr/>
            <p:nvPr/>
          </p:nvPicPr>
          <p:blipFill>
            <a:blip r:embed="rId24"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83" name="object 83"/>
            <p:cNvPicPr/>
            <p:nvPr/>
          </p:nvPicPr>
          <p:blipFill>
            <a:blip r:embed="rId16" cstate="print"/>
            <a:stretch>
              <a:fillRect/>
            </a:stretch>
          </p:blipFill>
          <p:spPr>
            <a:xfrm>
              <a:off x="975489" y="4148732"/>
              <a:ext cx="86029" cy="103032"/>
            </a:xfrm>
            <a:prstGeom prst="rect">
              <a:avLst/>
            </a:prstGeom>
          </p:spPr>
        </p:pic>
        <p:pic>
          <p:nvPicPr>
            <p:cNvPr id="84" name="object 84"/>
            <p:cNvPicPr/>
            <p:nvPr/>
          </p:nvPicPr>
          <p:blipFill>
            <a:blip r:embed="rId43"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sz="2118"/>
            </a:p>
          </p:txBody>
        </p:sp>
        <p:pic>
          <p:nvPicPr>
            <p:cNvPr id="86" name="object 86"/>
            <p:cNvPicPr/>
            <p:nvPr/>
          </p:nvPicPr>
          <p:blipFill>
            <a:blip r:embed="rId19" cstate="print"/>
            <a:stretch>
              <a:fillRect/>
            </a:stretch>
          </p:blipFill>
          <p:spPr>
            <a:xfrm>
              <a:off x="1417641" y="4148732"/>
              <a:ext cx="85894" cy="103032"/>
            </a:xfrm>
            <a:prstGeom prst="rect">
              <a:avLst/>
            </a:prstGeom>
          </p:spPr>
        </p:pic>
        <p:pic>
          <p:nvPicPr>
            <p:cNvPr id="87" name="object 87"/>
            <p:cNvPicPr/>
            <p:nvPr/>
          </p:nvPicPr>
          <p:blipFill>
            <a:blip r:embed="rId44"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89" name="object 89"/>
            <p:cNvPicPr/>
            <p:nvPr/>
          </p:nvPicPr>
          <p:blipFill>
            <a:blip r:embed="rId45"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sz="2118"/>
            </a:p>
          </p:txBody>
        </p:sp>
        <p:pic>
          <p:nvPicPr>
            <p:cNvPr id="91" name="object 91"/>
            <p:cNvPicPr/>
            <p:nvPr/>
          </p:nvPicPr>
          <p:blipFill>
            <a:blip r:embed="rId46" cstate="print"/>
            <a:stretch>
              <a:fillRect/>
            </a:stretch>
          </p:blipFill>
          <p:spPr>
            <a:xfrm>
              <a:off x="1859522" y="4148733"/>
              <a:ext cx="85979" cy="103031"/>
            </a:xfrm>
            <a:prstGeom prst="rect">
              <a:avLst/>
            </a:prstGeom>
          </p:spPr>
        </p:pic>
        <p:pic>
          <p:nvPicPr>
            <p:cNvPr id="92" name="object 92"/>
            <p:cNvPicPr/>
            <p:nvPr/>
          </p:nvPicPr>
          <p:blipFill>
            <a:blip r:embed="rId47"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94" name="object 94"/>
            <p:cNvPicPr/>
            <p:nvPr/>
          </p:nvPicPr>
          <p:blipFill>
            <a:blip r:embed="rId48" cstate="print"/>
            <a:stretch>
              <a:fillRect/>
            </a:stretch>
          </p:blipFill>
          <p:spPr>
            <a:xfrm>
              <a:off x="2524556" y="4149638"/>
              <a:ext cx="86671" cy="102227"/>
            </a:xfrm>
            <a:prstGeom prst="rect">
              <a:avLst/>
            </a:prstGeom>
          </p:spPr>
        </p:pic>
        <p:pic>
          <p:nvPicPr>
            <p:cNvPr id="95" name="object 95"/>
            <p:cNvPicPr/>
            <p:nvPr/>
          </p:nvPicPr>
          <p:blipFill>
            <a:blip r:embed="rId49" cstate="print"/>
            <a:stretch>
              <a:fillRect/>
            </a:stretch>
          </p:blipFill>
          <p:spPr>
            <a:xfrm>
              <a:off x="2301718" y="4148732"/>
              <a:ext cx="85900" cy="103032"/>
            </a:xfrm>
            <a:prstGeom prst="rect">
              <a:avLst/>
            </a:prstGeom>
          </p:spPr>
        </p:pic>
        <p:pic>
          <p:nvPicPr>
            <p:cNvPr id="96" name="object 96"/>
            <p:cNvPicPr/>
            <p:nvPr/>
          </p:nvPicPr>
          <p:blipFill>
            <a:blip r:embed="rId50"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sz="2118" dirty="0"/>
            </a:p>
          </p:txBody>
        </p:sp>
        <p:pic>
          <p:nvPicPr>
            <p:cNvPr id="98" name="object 98"/>
            <p:cNvPicPr/>
            <p:nvPr/>
          </p:nvPicPr>
          <p:blipFill>
            <a:blip r:embed="rId51" cstate="print"/>
            <a:stretch>
              <a:fillRect/>
            </a:stretch>
          </p:blipFill>
          <p:spPr>
            <a:xfrm>
              <a:off x="7600311" y="2308744"/>
              <a:ext cx="193435" cy="171948"/>
            </a:xfrm>
            <a:prstGeom prst="rect">
              <a:avLst/>
            </a:prstGeom>
          </p:spPr>
        </p:pic>
        <p:pic>
          <p:nvPicPr>
            <p:cNvPr id="99" name="object 99"/>
            <p:cNvPicPr/>
            <p:nvPr/>
          </p:nvPicPr>
          <p:blipFill>
            <a:blip r:embed="rId52"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sz="2118"/>
            </a:p>
          </p:txBody>
        </p:sp>
        <p:pic>
          <p:nvPicPr>
            <p:cNvPr id="101" name="object 101"/>
            <p:cNvPicPr/>
            <p:nvPr/>
          </p:nvPicPr>
          <p:blipFill>
            <a:blip r:embed="rId53" cstate="print"/>
            <a:stretch>
              <a:fillRect/>
            </a:stretch>
          </p:blipFill>
          <p:spPr>
            <a:xfrm>
              <a:off x="4007679" y="3960910"/>
              <a:ext cx="291104" cy="143449"/>
            </a:xfrm>
            <a:prstGeom prst="rect">
              <a:avLst/>
            </a:prstGeom>
          </p:spPr>
        </p:pic>
        <p:pic>
          <p:nvPicPr>
            <p:cNvPr id="102" name="object 102"/>
            <p:cNvPicPr/>
            <p:nvPr/>
          </p:nvPicPr>
          <p:blipFill>
            <a:blip r:embed="rId54"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sz="2118"/>
            </a:p>
          </p:txBody>
        </p:sp>
        <p:pic>
          <p:nvPicPr>
            <p:cNvPr id="104" name="object 104"/>
            <p:cNvPicPr/>
            <p:nvPr/>
          </p:nvPicPr>
          <p:blipFill>
            <a:blip r:embed="rId55"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sz="2118"/>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sz="2118"/>
            </a:p>
          </p:txBody>
        </p:sp>
        <p:pic>
          <p:nvPicPr>
            <p:cNvPr id="107" name="object 107"/>
            <p:cNvPicPr/>
            <p:nvPr/>
          </p:nvPicPr>
          <p:blipFill>
            <a:blip r:embed="rId56"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sz="2118"/>
            </a:p>
          </p:txBody>
        </p:sp>
        <p:pic>
          <p:nvPicPr>
            <p:cNvPr id="109" name="object 109"/>
            <p:cNvPicPr/>
            <p:nvPr/>
          </p:nvPicPr>
          <p:blipFill>
            <a:blip r:embed="rId57" cstate="print"/>
            <a:stretch>
              <a:fillRect/>
            </a:stretch>
          </p:blipFill>
          <p:spPr>
            <a:xfrm>
              <a:off x="4080205" y="1212142"/>
              <a:ext cx="89605" cy="112194"/>
            </a:xfrm>
            <a:prstGeom prst="rect">
              <a:avLst/>
            </a:prstGeom>
          </p:spPr>
        </p:pic>
        <p:pic>
          <p:nvPicPr>
            <p:cNvPr id="110" name="object 110"/>
            <p:cNvPicPr/>
            <p:nvPr/>
          </p:nvPicPr>
          <p:blipFill>
            <a:blip r:embed="rId58" cstate="print"/>
            <a:stretch>
              <a:fillRect/>
            </a:stretch>
          </p:blipFill>
          <p:spPr>
            <a:xfrm>
              <a:off x="4207976" y="1212142"/>
              <a:ext cx="92160" cy="113146"/>
            </a:xfrm>
            <a:prstGeom prst="rect">
              <a:avLst/>
            </a:prstGeom>
          </p:spPr>
        </p:pic>
        <p:pic>
          <p:nvPicPr>
            <p:cNvPr id="111" name="object 111"/>
            <p:cNvPicPr/>
            <p:nvPr/>
          </p:nvPicPr>
          <p:blipFill>
            <a:blip r:embed="rId59"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sz="2118"/>
            </a:p>
          </p:txBody>
        </p:sp>
        <p:pic>
          <p:nvPicPr>
            <p:cNvPr id="113" name="object 113"/>
            <p:cNvPicPr/>
            <p:nvPr/>
          </p:nvPicPr>
          <p:blipFill>
            <a:blip r:embed="rId60"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sz="2118"/>
            </a:p>
          </p:txBody>
        </p:sp>
        <p:pic>
          <p:nvPicPr>
            <p:cNvPr id="115" name="object 115"/>
            <p:cNvPicPr/>
            <p:nvPr/>
          </p:nvPicPr>
          <p:blipFill>
            <a:blip r:embed="rId61" cstate="print"/>
            <a:stretch>
              <a:fillRect/>
            </a:stretch>
          </p:blipFill>
          <p:spPr>
            <a:xfrm>
              <a:off x="6698998" y="2731900"/>
              <a:ext cx="339090" cy="140058"/>
            </a:xfrm>
            <a:prstGeom prst="rect">
              <a:avLst/>
            </a:prstGeom>
          </p:spPr>
        </p:pic>
        <p:pic>
          <p:nvPicPr>
            <p:cNvPr id="116" name="object 116"/>
            <p:cNvPicPr/>
            <p:nvPr/>
          </p:nvPicPr>
          <p:blipFill>
            <a:blip r:embed="rId62"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sz="2118"/>
            </a:p>
          </p:txBody>
        </p:sp>
        <p:pic>
          <p:nvPicPr>
            <p:cNvPr id="118" name="object 118"/>
            <p:cNvPicPr/>
            <p:nvPr/>
          </p:nvPicPr>
          <p:blipFill>
            <a:blip r:embed="rId63"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sz="2118"/>
            </a:p>
          </p:txBody>
        </p:sp>
        <p:pic>
          <p:nvPicPr>
            <p:cNvPr id="120" name="object 120"/>
            <p:cNvPicPr/>
            <p:nvPr/>
          </p:nvPicPr>
          <p:blipFill>
            <a:blip r:embed="rId64" cstate="print"/>
            <a:stretch>
              <a:fillRect/>
            </a:stretch>
          </p:blipFill>
          <p:spPr>
            <a:xfrm>
              <a:off x="7614686" y="2758775"/>
              <a:ext cx="63761" cy="113397"/>
            </a:xfrm>
            <a:prstGeom prst="rect">
              <a:avLst/>
            </a:prstGeom>
          </p:spPr>
        </p:pic>
        <p:pic>
          <p:nvPicPr>
            <p:cNvPr id="121" name="object 121"/>
            <p:cNvPicPr/>
            <p:nvPr/>
          </p:nvPicPr>
          <p:blipFill>
            <a:blip r:embed="rId65"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sz="2118"/>
            </a:p>
          </p:txBody>
        </p:sp>
        <p:pic>
          <p:nvPicPr>
            <p:cNvPr id="123" name="object 123"/>
            <p:cNvPicPr/>
            <p:nvPr/>
          </p:nvPicPr>
          <p:blipFill>
            <a:blip r:embed="rId66" cstate="print"/>
            <a:stretch>
              <a:fillRect/>
            </a:stretch>
          </p:blipFill>
          <p:spPr>
            <a:xfrm>
              <a:off x="6706360" y="1198368"/>
              <a:ext cx="116502" cy="112194"/>
            </a:xfrm>
            <a:prstGeom prst="rect">
              <a:avLst/>
            </a:prstGeom>
          </p:spPr>
        </p:pic>
        <p:pic>
          <p:nvPicPr>
            <p:cNvPr id="124" name="object 124"/>
            <p:cNvPicPr/>
            <p:nvPr/>
          </p:nvPicPr>
          <p:blipFill>
            <a:blip r:embed="rId67" cstate="print"/>
            <a:stretch>
              <a:fillRect/>
            </a:stretch>
          </p:blipFill>
          <p:spPr>
            <a:xfrm>
              <a:off x="6871246" y="1198368"/>
              <a:ext cx="92160" cy="113202"/>
            </a:xfrm>
            <a:prstGeom prst="rect">
              <a:avLst/>
            </a:prstGeom>
          </p:spPr>
        </p:pic>
        <p:pic>
          <p:nvPicPr>
            <p:cNvPr id="125" name="object 125"/>
            <p:cNvPicPr/>
            <p:nvPr/>
          </p:nvPicPr>
          <p:blipFill>
            <a:blip r:embed="rId68" cstate="print"/>
            <a:stretch>
              <a:fillRect/>
            </a:stretch>
          </p:blipFill>
          <p:spPr>
            <a:xfrm>
              <a:off x="7011991" y="1198368"/>
              <a:ext cx="218779" cy="112194"/>
            </a:xfrm>
            <a:prstGeom prst="rect">
              <a:avLst/>
            </a:prstGeom>
          </p:spPr>
        </p:pic>
        <p:pic>
          <p:nvPicPr>
            <p:cNvPr id="126" name="object 126"/>
            <p:cNvPicPr/>
            <p:nvPr/>
          </p:nvPicPr>
          <p:blipFill>
            <a:blip r:embed="rId69" cstate="print"/>
            <a:stretch>
              <a:fillRect/>
            </a:stretch>
          </p:blipFill>
          <p:spPr>
            <a:xfrm>
              <a:off x="7261924" y="1198368"/>
              <a:ext cx="94013" cy="112194"/>
            </a:xfrm>
            <a:prstGeom prst="rect">
              <a:avLst/>
            </a:prstGeom>
          </p:spPr>
        </p:pic>
        <p:pic>
          <p:nvPicPr>
            <p:cNvPr id="127" name="object 127"/>
            <p:cNvPicPr/>
            <p:nvPr/>
          </p:nvPicPr>
          <p:blipFill>
            <a:blip r:embed="rId70"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sz="2118"/>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sz="2118"/>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sz="2118"/>
            </a:p>
          </p:txBody>
        </p:sp>
        <p:pic>
          <p:nvPicPr>
            <p:cNvPr id="131" name="object 131"/>
            <p:cNvPicPr/>
            <p:nvPr/>
          </p:nvPicPr>
          <p:blipFill>
            <a:blip r:embed="rId71" cstate="print"/>
            <a:stretch>
              <a:fillRect/>
            </a:stretch>
          </p:blipFill>
          <p:spPr>
            <a:xfrm>
              <a:off x="8272419" y="3129141"/>
              <a:ext cx="125125" cy="150136"/>
            </a:xfrm>
            <a:prstGeom prst="rect">
              <a:avLst/>
            </a:prstGeom>
          </p:spPr>
        </p:pic>
        <p:pic>
          <p:nvPicPr>
            <p:cNvPr id="132" name="object 132"/>
            <p:cNvPicPr/>
            <p:nvPr/>
          </p:nvPicPr>
          <p:blipFill>
            <a:blip r:embed="rId72" cstate="print"/>
            <a:stretch>
              <a:fillRect/>
            </a:stretch>
          </p:blipFill>
          <p:spPr>
            <a:xfrm>
              <a:off x="8067438" y="3221578"/>
              <a:ext cx="115233" cy="133681"/>
            </a:xfrm>
            <a:prstGeom prst="rect">
              <a:avLst/>
            </a:prstGeom>
          </p:spPr>
        </p:pic>
        <p:pic>
          <p:nvPicPr>
            <p:cNvPr id="133" name="object 133"/>
            <p:cNvPicPr/>
            <p:nvPr/>
          </p:nvPicPr>
          <p:blipFill>
            <a:blip r:embed="rId73"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sz="2118"/>
            </a:p>
          </p:txBody>
        </p:sp>
        <p:pic>
          <p:nvPicPr>
            <p:cNvPr id="135" name="object 135"/>
            <p:cNvPicPr/>
            <p:nvPr/>
          </p:nvPicPr>
          <p:blipFill>
            <a:blip r:embed="rId74" cstate="print"/>
            <a:stretch>
              <a:fillRect/>
            </a:stretch>
          </p:blipFill>
          <p:spPr>
            <a:xfrm>
              <a:off x="6947165" y="3127502"/>
              <a:ext cx="125130" cy="150173"/>
            </a:xfrm>
            <a:prstGeom prst="rect">
              <a:avLst/>
            </a:prstGeom>
          </p:spPr>
        </p:pic>
        <p:pic>
          <p:nvPicPr>
            <p:cNvPr id="136" name="object 136"/>
            <p:cNvPicPr/>
            <p:nvPr/>
          </p:nvPicPr>
          <p:blipFill>
            <a:blip r:embed="rId75" cstate="print"/>
            <a:stretch>
              <a:fillRect/>
            </a:stretch>
          </p:blipFill>
          <p:spPr>
            <a:xfrm>
              <a:off x="6742207" y="3220276"/>
              <a:ext cx="115215" cy="133631"/>
            </a:xfrm>
            <a:prstGeom prst="rect">
              <a:avLst/>
            </a:prstGeom>
          </p:spPr>
        </p:pic>
        <p:pic>
          <p:nvPicPr>
            <p:cNvPr id="137" name="object 137"/>
            <p:cNvPicPr/>
            <p:nvPr/>
          </p:nvPicPr>
          <p:blipFill>
            <a:blip r:embed="rId76"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sz="2118"/>
            </a:p>
          </p:txBody>
        </p:sp>
        <p:pic>
          <p:nvPicPr>
            <p:cNvPr id="139" name="object 139"/>
            <p:cNvPicPr/>
            <p:nvPr/>
          </p:nvPicPr>
          <p:blipFill>
            <a:blip r:embed="rId77" cstate="print"/>
            <a:stretch>
              <a:fillRect/>
            </a:stretch>
          </p:blipFill>
          <p:spPr>
            <a:xfrm>
              <a:off x="7610062" y="3129856"/>
              <a:ext cx="124932" cy="150373"/>
            </a:xfrm>
            <a:prstGeom prst="rect">
              <a:avLst/>
            </a:prstGeom>
          </p:spPr>
        </p:pic>
        <p:pic>
          <p:nvPicPr>
            <p:cNvPr id="140" name="object 140"/>
            <p:cNvPicPr/>
            <p:nvPr/>
          </p:nvPicPr>
          <p:blipFill>
            <a:blip r:embed="rId78" cstate="print"/>
            <a:stretch>
              <a:fillRect/>
            </a:stretch>
          </p:blipFill>
          <p:spPr>
            <a:xfrm>
              <a:off x="7404941" y="3222830"/>
              <a:ext cx="115231" cy="133631"/>
            </a:xfrm>
            <a:prstGeom prst="rect">
              <a:avLst/>
            </a:prstGeom>
          </p:spPr>
        </p:pic>
        <p:pic>
          <p:nvPicPr>
            <p:cNvPr id="141" name="object 141"/>
            <p:cNvPicPr/>
            <p:nvPr/>
          </p:nvPicPr>
          <p:blipFill>
            <a:blip r:embed="rId79"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sz="2118"/>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sz="2118"/>
            </a:p>
          </p:txBody>
        </p:sp>
      </p:grpSp>
      <p:sp>
        <p:nvSpPr>
          <p:cNvPr id="145" name="object 145"/>
          <p:cNvSpPr txBox="1"/>
          <p:nvPr/>
        </p:nvSpPr>
        <p:spPr>
          <a:xfrm>
            <a:off x="1851388" y="2460225"/>
            <a:ext cx="1644848" cy="373413"/>
          </a:xfrm>
          <a:prstGeom prst="rect">
            <a:avLst/>
          </a:prstGeom>
        </p:spPr>
        <p:txBody>
          <a:bodyPr vert="horz" wrap="square" lIns="0" tIns="20171" rIns="0" bIns="0" rtlCol="0">
            <a:spAutoFit/>
          </a:bodyPr>
          <a:lstStyle/>
          <a:p>
            <a:pPr marL="14942" algn="ctr">
              <a:spcBef>
                <a:spcPts val="159"/>
              </a:spcBef>
            </a:pPr>
            <a:r>
              <a:rPr lang="fi-FI" sz="2294" b="1" spc="-141" dirty="0">
                <a:solidFill>
                  <a:srgbClr val="F53245"/>
                </a:solidFill>
                <a:latin typeface="Arial Black" panose="020B0A04020102020204" pitchFamily="34" charset="0"/>
                <a:cs typeface="Arial" panose="020B0604020202020204" pitchFamily="34" charset="0"/>
              </a:rPr>
              <a:t>2 978</a:t>
            </a:r>
            <a:r>
              <a:rPr sz="2294" b="1" spc="-176" dirty="0">
                <a:solidFill>
                  <a:srgbClr val="F53245"/>
                </a:solidFill>
                <a:latin typeface="Arial Black" panose="020B0A04020102020204" pitchFamily="34" charset="0"/>
                <a:cs typeface="Arial" panose="020B0604020202020204" pitchFamily="34" charset="0"/>
              </a:rPr>
              <a:t> </a:t>
            </a:r>
            <a:r>
              <a:rPr sz="2294" b="1" spc="-29" dirty="0">
                <a:solidFill>
                  <a:srgbClr val="F53245"/>
                </a:solidFill>
                <a:latin typeface="Arial Black" panose="020B0A04020102020204" pitchFamily="34" charset="0"/>
                <a:cs typeface="Arial" panose="020B0604020202020204" pitchFamily="34" charset="0"/>
              </a:rPr>
              <a:t>000</a:t>
            </a:r>
            <a:endParaRPr sz="2294" b="1" dirty="0">
              <a:latin typeface="Arial Black" panose="020B0A04020102020204" pitchFamily="34" charset="0"/>
              <a:cs typeface="Arial" panose="020B0604020202020204" pitchFamily="34" charset="0"/>
            </a:endParaRPr>
          </a:p>
        </p:txBody>
      </p:sp>
      <p:sp>
        <p:nvSpPr>
          <p:cNvPr id="152" name="Suorakulmio 151">
            <a:extLst>
              <a:ext uri="{FF2B5EF4-FFF2-40B4-BE49-F238E27FC236}">
                <a16:creationId xmlns:a16="http://schemas.microsoft.com/office/drawing/2014/main" id="{DA3565E1-4279-ABF2-A968-2E5694B21332}"/>
              </a:ext>
            </a:extLst>
          </p:cNvPr>
          <p:cNvSpPr/>
          <p:nvPr/>
        </p:nvSpPr>
        <p:spPr>
          <a:xfrm>
            <a:off x="917591" y="876300"/>
            <a:ext cx="10736526" cy="52924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598310" y="3596406"/>
            <a:ext cx="2703278" cy="816506"/>
          </a:xfrm>
          <a:prstGeom prst="rect">
            <a:avLst/>
          </a:prstGeom>
          <a:noFill/>
        </p:spPr>
        <p:txBody>
          <a:bodyPr wrap="square" rtlCol="0">
            <a:spAutoFit/>
          </a:bodyPr>
          <a:lstStyle/>
          <a:p>
            <a:pPr algn="ctr"/>
            <a:r>
              <a:rPr lang="fi-FI" sz="2353" b="1" dirty="0" err="1">
                <a:solidFill>
                  <a:schemeClr val="bg1"/>
                </a:solidFill>
                <a:latin typeface="Arial Black" panose="020B0A04020102020204" pitchFamily="34" charset="0"/>
                <a:cs typeface="Arial" panose="020B0604020202020204" pitchFamily="34" charset="0"/>
              </a:rPr>
              <a:t>Nästan</a:t>
            </a:r>
            <a:r>
              <a:rPr lang="fi-FI" sz="2353" b="1" dirty="0">
                <a:solidFill>
                  <a:schemeClr val="bg1"/>
                </a:solidFill>
                <a:latin typeface="Arial Black" panose="020B0A04020102020204" pitchFamily="34" charset="0"/>
                <a:cs typeface="Arial" panose="020B0604020202020204" pitchFamily="34" charset="0"/>
              </a:rPr>
              <a:t> </a:t>
            </a:r>
            <a:r>
              <a:rPr lang="fi-FI" sz="4706" b="1" dirty="0">
                <a:solidFill>
                  <a:schemeClr val="bg1"/>
                </a:solidFill>
                <a:latin typeface="Arial Black" panose="020B0A04020102020204" pitchFamily="34" charset="0"/>
                <a:cs typeface="Arial" panose="020B0604020202020204" pitchFamily="34" charset="0"/>
              </a:rPr>
              <a:t>100</a:t>
            </a:r>
          </a:p>
        </p:txBody>
      </p:sp>
      <p:pic>
        <p:nvPicPr>
          <p:cNvPr id="155" name="Kuva 154" descr="Kuva, joka sisältää kohteen teksti, Fontti, kuvakaappaus, muotoilu&#10;&#10;Tekoälyllä luotu sisältö saattaa olla virheellistä.">
            <a:extLst>
              <a:ext uri="{FF2B5EF4-FFF2-40B4-BE49-F238E27FC236}">
                <a16:creationId xmlns:a16="http://schemas.microsoft.com/office/drawing/2014/main" id="{DF810C7B-E0C9-B1BA-7D08-C55E82B035D3}"/>
              </a:ext>
            </a:extLst>
          </p:cNvPr>
          <p:cNvPicPr>
            <a:picLocks noChangeAspect="1"/>
          </p:cNvPicPr>
          <p:nvPr/>
        </p:nvPicPr>
        <p:blipFill>
          <a:blip r:embed="rId80"/>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1CE3998-187A-1C4F-4022-6E75CDEC8564}"/>
              </a:ext>
            </a:extLst>
          </p:cNvPr>
          <p:cNvSpPr>
            <a:spLocks noGrp="1"/>
          </p:cNvSpPr>
          <p:nvPr>
            <p:ph type="title"/>
          </p:nvPr>
        </p:nvSpPr>
        <p:spPr/>
        <p:txBody>
          <a:bodyPr/>
          <a:lstStyle/>
          <a:p>
            <a:endParaRPr lang="fi-FI"/>
          </a:p>
        </p:txBody>
      </p:sp>
      <p:sp>
        <p:nvSpPr>
          <p:cNvPr id="3" name="Tekstin paikkamerkki 2">
            <a:extLst>
              <a:ext uri="{FF2B5EF4-FFF2-40B4-BE49-F238E27FC236}">
                <a16:creationId xmlns:a16="http://schemas.microsoft.com/office/drawing/2014/main" id="{98DA628D-9368-1429-1530-35879F91BED2}"/>
              </a:ext>
            </a:extLst>
          </p:cNvPr>
          <p:cNvSpPr>
            <a:spLocks noGrp="1"/>
          </p:cNvSpPr>
          <p:nvPr>
            <p:ph type="body" idx="1"/>
          </p:nvPr>
        </p:nvSpPr>
        <p:spPr/>
        <p:txBody>
          <a:bodyPr/>
          <a:lstStyle/>
          <a:p>
            <a:endParaRPr lang="fi-FI"/>
          </a:p>
        </p:txBody>
      </p:sp>
      <p:sp>
        <p:nvSpPr>
          <p:cNvPr id="4" name="Päivämäärän paikkamerkki 3">
            <a:extLst>
              <a:ext uri="{FF2B5EF4-FFF2-40B4-BE49-F238E27FC236}">
                <a16:creationId xmlns:a16="http://schemas.microsoft.com/office/drawing/2014/main" id="{6C21126D-1ACA-EA14-03AF-A5D910180405}"/>
              </a:ext>
            </a:extLst>
          </p:cNvPr>
          <p:cNvSpPr>
            <a:spLocks noGrp="1"/>
          </p:cNvSpPr>
          <p:nvPr>
            <p:ph type="dt" sz="half" idx="6"/>
          </p:nvPr>
        </p:nvSpPr>
        <p:spPr/>
        <p:txBody>
          <a:bodyPr/>
          <a:lstStyle/>
          <a:p>
            <a:fld id="{824F805F-145B-487B-9254-586B78E7B433}" type="datetime1">
              <a:rPr lang="en-US" smtClean="0"/>
              <a:t>2/5/2026</a:t>
            </a:fld>
            <a:endParaRPr lang="en-US"/>
          </a:p>
        </p:txBody>
      </p:sp>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fi-FI" smtClean="0"/>
              <a:t>4</a:t>
            </a:fld>
            <a:endParaRPr lang="fi-FI"/>
          </a:p>
        </p:txBody>
      </p:sp>
      <p:pic>
        <p:nvPicPr>
          <p:cNvPr id="7" name="Kuva 6" descr="Kuva, joka sisältää kohteen piha-, taivas, henkilö, väkijoukko&#10;&#10;Tekoälyllä luotu sisältö voi olla virheellistä.">
            <a:extLst>
              <a:ext uri="{FF2B5EF4-FFF2-40B4-BE49-F238E27FC236}">
                <a16:creationId xmlns:a16="http://schemas.microsoft.com/office/drawing/2014/main" id="{BAA58241-AEA3-FDCB-2C41-F78C5C1B7580}"/>
              </a:ext>
            </a:extLst>
          </p:cNvPr>
          <p:cNvPicPr>
            <a:picLocks noChangeAspect="1"/>
          </p:cNvPicPr>
          <p:nvPr/>
        </p:nvPicPr>
        <p:blipFill>
          <a:blip r:embed="rId3">
            <a:extLst>
              <a:ext uri="{28A0092B-C50C-407E-A947-70E740481C1C}">
                <a14:useLocalDpi xmlns:a14="http://schemas.microsoft.com/office/drawing/2010/main" val="0"/>
              </a:ext>
            </a:extLst>
          </a:blip>
          <a:srcRect t="20134" r="5326"/>
          <a:stretch>
            <a:fillRect/>
          </a:stretch>
        </p:blipFill>
        <p:spPr>
          <a:xfrm>
            <a:off x="0" y="0"/>
            <a:ext cx="12192000" cy="6858000"/>
          </a:xfrm>
          <a:prstGeom prst="rect">
            <a:avLst/>
          </a:prstGeom>
        </p:spPr>
      </p:pic>
      <p:sp>
        <p:nvSpPr>
          <p:cNvPr id="8" name="Tekstiruutu 7">
            <a:extLst>
              <a:ext uri="{FF2B5EF4-FFF2-40B4-BE49-F238E27FC236}">
                <a16:creationId xmlns:a16="http://schemas.microsoft.com/office/drawing/2014/main" id="{AAC07911-BAAB-22EB-EE43-50E8E18FDB58}"/>
              </a:ext>
            </a:extLst>
          </p:cNvPr>
          <p:cNvSpPr txBox="1"/>
          <p:nvPr/>
        </p:nvSpPr>
        <p:spPr>
          <a:xfrm>
            <a:off x="1082463" y="5711735"/>
            <a:ext cx="5013537" cy="1200329"/>
          </a:xfrm>
          <a:prstGeom prst="rect">
            <a:avLst/>
          </a:prstGeom>
          <a:noFill/>
          <a:effectLst>
            <a:outerShdw blurRad="50800" dist="50800" dir="5400000" algn="ctr" rotWithShape="0">
              <a:schemeClr val="tx1">
                <a:alpha val="31000"/>
              </a:schemeClr>
            </a:outerShdw>
          </a:effectLst>
        </p:spPr>
        <p:txBody>
          <a:bodyPr wrap="square">
            <a:spAutoFit/>
          </a:bodyPr>
          <a:lstStyle/>
          <a:p>
            <a:r>
              <a:rPr lang="sv-SE" b="1" dirty="0">
                <a:solidFill>
                  <a:schemeClr val="bg1">
                    <a:lumMod val="95000"/>
                  </a:schemeClr>
                </a:solidFill>
              </a:rPr>
              <a:t>I kuststaden </a:t>
            </a:r>
            <a:r>
              <a:rPr lang="sv-SE" b="1" dirty="0" err="1">
                <a:solidFill>
                  <a:schemeClr val="bg1">
                    <a:lumMod val="95000"/>
                  </a:schemeClr>
                </a:solidFill>
              </a:rPr>
              <a:t>Netzarim</a:t>
            </a:r>
            <a:r>
              <a:rPr lang="sv-SE" b="1" dirty="0">
                <a:solidFill>
                  <a:schemeClr val="bg1">
                    <a:lumMod val="95000"/>
                  </a:schemeClr>
                </a:solidFill>
              </a:rPr>
              <a:t> i Gaza bildades enormt långa köer i juni 2025 när människor väntade på att få humanitär hjälp.</a:t>
            </a:r>
          </a:p>
          <a:p>
            <a:endParaRPr lang="fi-FI" b="1" dirty="0">
              <a:solidFill>
                <a:schemeClr val="bg1"/>
              </a:solidFill>
            </a:endParaRPr>
          </a:p>
        </p:txBody>
      </p:sp>
      <p:pic>
        <p:nvPicPr>
          <p:cNvPr id="6" name="Kuva 5" descr="Kuva, joka sisältää kohteen symboli, teksti, logo, muotoilu&#10;&#10;Kuvaus luotu automaattisesti">
            <a:extLst>
              <a:ext uri="{FF2B5EF4-FFF2-40B4-BE49-F238E27FC236}">
                <a16:creationId xmlns:a16="http://schemas.microsoft.com/office/drawing/2014/main" id="{0ED0B048-0879-8E60-F2FD-8556540A51F0}"/>
              </a:ext>
            </a:extLst>
          </p:cNvPr>
          <p:cNvPicPr/>
          <p:nvPr/>
        </p:nvPicPr>
        <p:blipFill>
          <a:blip r:embed="rId4">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869D73E-74A1-4149-2255-925522B95342}"/>
              </a:ext>
            </a:extLst>
          </p:cNvPr>
          <p:cNvSpPr>
            <a:spLocks noGrp="1"/>
          </p:cNvSpPr>
          <p:nvPr>
            <p:ph sz="half" idx="2"/>
          </p:nvPr>
        </p:nvSpPr>
        <p:spPr>
          <a:xfrm>
            <a:off x="7837617" y="3331577"/>
            <a:ext cx="3998676" cy="2888599"/>
          </a:xfrm>
        </p:spPr>
        <p:txBody>
          <a:bodyPr vert="horz" lIns="91440" tIns="45720" rIns="91440" bIns="45720" rtlCol="0" anchor="t">
            <a:normAutofit fontScale="70000" lnSpcReduction="20000"/>
          </a:bodyPr>
          <a:lstStyle/>
          <a:p>
            <a:pPr>
              <a:lnSpc>
                <a:spcPct val="120000"/>
              </a:lnSpc>
            </a:pPr>
            <a:r>
              <a:rPr lang="sv-SE" sz="2900" dirty="0"/>
              <a:t>Vårt arbete runt om i världen är indelat i sex korgar enligt tema.</a:t>
            </a:r>
          </a:p>
          <a:p>
            <a:pPr>
              <a:lnSpc>
                <a:spcPct val="120000"/>
              </a:lnSpc>
            </a:pPr>
            <a:r>
              <a:rPr lang="sv-SE" sz="2900" dirty="0"/>
              <a:t>I temakorgarna ingår även medarbetare och sakkunniga i såväl hemlandet som i olika delar av världen.</a:t>
            </a:r>
          </a:p>
          <a:p>
            <a:pPr>
              <a:lnSpc>
                <a:spcPct val="120000"/>
              </a:lnSpc>
            </a:pPr>
            <a:endParaRPr lang="fi-FI" sz="2400" dirty="0"/>
          </a:p>
        </p:txBody>
      </p:sp>
      <p:pic>
        <p:nvPicPr>
          <p:cNvPr id="13" name="Kuva 12" descr="Kuva, joka sisältää kohteen musta, pimeys&#10;&#10;Kuvaus luotu automaattisesti">
            <a:extLst>
              <a:ext uri="{FF2B5EF4-FFF2-40B4-BE49-F238E27FC236}">
                <a16:creationId xmlns:a16="http://schemas.microsoft.com/office/drawing/2014/main" id="{9ADAC392-8DF8-C899-6C95-586D2D041CFD}"/>
              </a:ext>
            </a:extLst>
          </p:cNvPr>
          <p:cNvPicPr>
            <a:picLocks noChangeAspect="1"/>
          </p:cNvPicPr>
          <p:nvPr/>
        </p:nvPicPr>
        <p:blipFill>
          <a:blip r:embed="rId3">
            <a:extLst>
              <a:ext uri="{28A0092B-C50C-407E-A947-70E740481C1C}">
                <a14:useLocalDpi xmlns:a14="http://schemas.microsoft.com/office/drawing/2010/main" val="0"/>
              </a:ext>
            </a:extLst>
          </a:blip>
          <a:srcRect t="22969" b="19175"/>
          <a:stretch/>
        </p:blipFill>
        <p:spPr>
          <a:xfrm>
            <a:off x="1982467" y="1325885"/>
            <a:ext cx="5808493" cy="5168577"/>
          </a:xfrm>
          <a:prstGeom prst="rect">
            <a:avLst/>
          </a:prstGeom>
        </p:spPr>
      </p:pic>
      <p:sp>
        <p:nvSpPr>
          <p:cNvPr id="14" name="Otsikko 1">
            <a:extLst>
              <a:ext uri="{FF2B5EF4-FFF2-40B4-BE49-F238E27FC236}">
                <a16:creationId xmlns:a16="http://schemas.microsoft.com/office/drawing/2014/main" id="{532BEF51-D174-272C-25AB-54F100FE7C47}"/>
              </a:ext>
            </a:extLst>
          </p:cNvPr>
          <p:cNvSpPr>
            <a:spLocks noGrp="1"/>
          </p:cNvSpPr>
          <p:nvPr>
            <p:ph type="title"/>
          </p:nvPr>
        </p:nvSpPr>
        <p:spPr>
          <a:xfrm>
            <a:off x="2162186" y="161921"/>
            <a:ext cx="5065095" cy="1019948"/>
          </a:xfrm>
        </p:spPr>
        <p:txBody>
          <a:bodyPr>
            <a:normAutofit/>
          </a:bodyPr>
          <a:lstStyle/>
          <a:p>
            <a:r>
              <a:rPr lang="fi-FI" dirty="0" err="1">
                <a:solidFill>
                  <a:schemeClr val="tx1"/>
                </a:solidFill>
                <a:latin typeface="Arial"/>
                <a:cs typeface="Arial"/>
              </a:rPr>
              <a:t>Vad</a:t>
            </a:r>
            <a:r>
              <a:rPr lang="fi-FI" dirty="0">
                <a:solidFill>
                  <a:schemeClr val="tx1"/>
                </a:solidFill>
                <a:latin typeface="Arial"/>
                <a:cs typeface="Arial"/>
              </a:rPr>
              <a:t> </a:t>
            </a:r>
            <a:r>
              <a:rPr lang="fi-FI" dirty="0" err="1">
                <a:solidFill>
                  <a:schemeClr val="tx1"/>
                </a:solidFill>
                <a:latin typeface="Arial"/>
                <a:cs typeface="Arial"/>
              </a:rPr>
              <a:t>är</a:t>
            </a:r>
            <a:r>
              <a:rPr lang="fi-FI" dirty="0">
                <a:solidFill>
                  <a:schemeClr val="tx1"/>
                </a:solidFill>
                <a:latin typeface="Arial"/>
                <a:cs typeface="Arial"/>
              </a:rPr>
              <a:t> en </a:t>
            </a:r>
            <a:r>
              <a:rPr lang="fi-FI" dirty="0" err="1">
                <a:solidFill>
                  <a:schemeClr val="tx1"/>
                </a:solidFill>
                <a:latin typeface="Arial"/>
                <a:cs typeface="Arial"/>
              </a:rPr>
              <a:t>temakorg</a:t>
            </a:r>
            <a:r>
              <a:rPr lang="fi-FI" dirty="0">
                <a:solidFill>
                  <a:schemeClr val="tx1"/>
                </a:solidFill>
                <a:latin typeface="Arial"/>
                <a:cs typeface="Arial"/>
              </a:rPr>
              <a:t>?</a:t>
            </a:r>
          </a:p>
        </p:txBody>
      </p:sp>
      <p:sp>
        <p:nvSpPr>
          <p:cNvPr id="15" name="Tekstiruutu 14">
            <a:extLst>
              <a:ext uri="{FF2B5EF4-FFF2-40B4-BE49-F238E27FC236}">
                <a16:creationId xmlns:a16="http://schemas.microsoft.com/office/drawing/2014/main" id="{E1F3142B-8000-B12C-9E19-FD890A0CE85A}"/>
              </a:ext>
            </a:extLst>
          </p:cNvPr>
          <p:cNvSpPr txBox="1"/>
          <p:nvPr/>
        </p:nvSpPr>
        <p:spPr>
          <a:xfrm>
            <a:off x="2978677" y="4510913"/>
            <a:ext cx="1170611" cy="892552"/>
          </a:xfrm>
          <a:prstGeom prst="rect">
            <a:avLst/>
          </a:prstGeom>
          <a:noFill/>
        </p:spPr>
        <p:txBody>
          <a:bodyPr wrap="square" lIns="91440" tIns="45720" rIns="91440" bIns="45720" anchor="t">
            <a:spAutoFit/>
          </a:bodyPr>
          <a:lstStyle/>
          <a:p>
            <a:pPr algn="ctr"/>
            <a:r>
              <a:rPr lang="fi-FI" b="1" dirty="0" err="1"/>
              <a:t>Projekt</a:t>
            </a:r>
            <a:endParaRPr lang="fi-FI" b="1" dirty="0"/>
          </a:p>
          <a:p>
            <a:pPr algn="ctr"/>
            <a:r>
              <a:rPr lang="fi-FI" sz="3200" b="1" dirty="0">
                <a:solidFill>
                  <a:srgbClr val="F53246"/>
                </a:solidFill>
              </a:rPr>
              <a:t>1</a:t>
            </a:r>
            <a:endParaRPr lang="fi-FI" sz="3200" b="1" dirty="0">
              <a:solidFill>
                <a:srgbClr val="F53246"/>
              </a:solidFill>
              <a:cs typeface="Arial"/>
            </a:endParaRPr>
          </a:p>
        </p:txBody>
      </p:sp>
      <p:pic>
        <p:nvPicPr>
          <p:cNvPr id="16" name="Kuva 15">
            <a:extLst>
              <a:ext uri="{FF2B5EF4-FFF2-40B4-BE49-F238E27FC236}">
                <a16:creationId xmlns:a16="http://schemas.microsoft.com/office/drawing/2014/main" id="{2107972F-0569-0E0B-96CA-EB18829977CD}"/>
              </a:ext>
            </a:extLst>
          </p:cNvPr>
          <p:cNvPicPr>
            <a:picLocks noChangeAspect="1"/>
          </p:cNvPicPr>
          <p:nvPr/>
        </p:nvPicPr>
        <p:blipFill>
          <a:blip r:embed="rId4"/>
          <a:stretch>
            <a:fillRect/>
          </a:stretch>
        </p:blipFill>
        <p:spPr>
          <a:xfrm>
            <a:off x="4455444" y="3140545"/>
            <a:ext cx="853514" cy="962939"/>
          </a:xfrm>
          <a:prstGeom prst="rect">
            <a:avLst/>
          </a:prstGeom>
        </p:spPr>
      </p:pic>
      <p:sp>
        <p:nvSpPr>
          <p:cNvPr id="17" name="Tekstiruutu 16">
            <a:extLst>
              <a:ext uri="{FF2B5EF4-FFF2-40B4-BE49-F238E27FC236}">
                <a16:creationId xmlns:a16="http://schemas.microsoft.com/office/drawing/2014/main" id="{E356B881-EB61-998B-329D-9CEA82A78F56}"/>
              </a:ext>
            </a:extLst>
          </p:cNvPr>
          <p:cNvSpPr txBox="1"/>
          <p:nvPr/>
        </p:nvSpPr>
        <p:spPr>
          <a:xfrm>
            <a:off x="5586178" y="4508644"/>
            <a:ext cx="1170611" cy="892552"/>
          </a:xfrm>
          <a:prstGeom prst="rect">
            <a:avLst/>
          </a:prstGeom>
          <a:noFill/>
        </p:spPr>
        <p:txBody>
          <a:bodyPr wrap="square" lIns="91440" tIns="45720" rIns="91440" bIns="45720" anchor="t">
            <a:spAutoFit/>
          </a:bodyPr>
          <a:lstStyle/>
          <a:p>
            <a:pPr algn="ctr"/>
            <a:r>
              <a:rPr lang="fi-FI" b="1" dirty="0" err="1"/>
              <a:t>Projekt</a:t>
            </a:r>
            <a:endParaRPr lang="fi-FI" b="1" dirty="0"/>
          </a:p>
          <a:p>
            <a:pPr algn="ctr"/>
            <a:r>
              <a:rPr lang="fi-FI" sz="3200" b="1" dirty="0">
                <a:solidFill>
                  <a:srgbClr val="F53246"/>
                </a:solidFill>
              </a:rPr>
              <a:t>3</a:t>
            </a:r>
            <a:endParaRPr lang="fi-FI" sz="3200" b="1" dirty="0">
              <a:solidFill>
                <a:srgbClr val="F53246"/>
              </a:solidFill>
              <a:cs typeface="Arial"/>
            </a:endParaRPr>
          </a:p>
        </p:txBody>
      </p:sp>
      <p:sp>
        <p:nvSpPr>
          <p:cNvPr id="18" name="Tekstiruutu 17">
            <a:extLst>
              <a:ext uri="{FF2B5EF4-FFF2-40B4-BE49-F238E27FC236}">
                <a16:creationId xmlns:a16="http://schemas.microsoft.com/office/drawing/2014/main" id="{A0720E51-EFC8-F2B0-4B3F-C0CDB3253849}"/>
              </a:ext>
            </a:extLst>
          </p:cNvPr>
          <p:cNvSpPr txBox="1"/>
          <p:nvPr/>
        </p:nvSpPr>
        <p:spPr>
          <a:xfrm>
            <a:off x="3207829" y="5396432"/>
            <a:ext cx="3640351" cy="646331"/>
          </a:xfrm>
          <a:prstGeom prst="rect">
            <a:avLst/>
          </a:prstGeom>
          <a:noFill/>
          <a:ln>
            <a:noFill/>
          </a:ln>
        </p:spPr>
        <p:txBody>
          <a:bodyPr wrap="square" lIns="91440" tIns="45720" rIns="91440" bIns="45720" anchor="t">
            <a:spAutoFit/>
          </a:bodyPr>
          <a:lstStyle/>
          <a:p>
            <a:pPr algn="ctr"/>
            <a:r>
              <a:rPr lang="fi-FI" dirty="0" err="1">
                <a:cs typeface="Arial"/>
              </a:rPr>
              <a:t>Temakorgen</a:t>
            </a:r>
            <a:r>
              <a:rPr lang="fi-FI" dirty="0">
                <a:cs typeface="Arial"/>
              </a:rPr>
              <a:t> </a:t>
            </a:r>
            <a:r>
              <a:rPr lang="fi-FI" dirty="0" err="1">
                <a:cs typeface="Arial"/>
              </a:rPr>
              <a:t>stöder</a:t>
            </a:r>
            <a:r>
              <a:rPr lang="fi-FI" dirty="0">
                <a:cs typeface="Arial"/>
              </a:rPr>
              <a:t> </a:t>
            </a:r>
            <a:br>
              <a:rPr lang="fi-FI" dirty="0">
                <a:cs typeface="Arial"/>
              </a:rPr>
            </a:br>
            <a:r>
              <a:rPr lang="fi-FI" dirty="0" err="1">
                <a:cs typeface="Arial"/>
              </a:rPr>
              <a:t>församlingens</a:t>
            </a:r>
            <a:r>
              <a:rPr lang="fi-FI" dirty="0">
                <a:cs typeface="Arial"/>
              </a:rPr>
              <a:t> </a:t>
            </a:r>
            <a:r>
              <a:rPr lang="fi-FI" dirty="0" err="1">
                <a:cs typeface="Arial"/>
              </a:rPr>
              <a:t>missionsarbete</a:t>
            </a:r>
            <a:endParaRPr lang="fi-FI" dirty="0">
              <a:cs typeface="Arial"/>
            </a:endParaRPr>
          </a:p>
        </p:txBody>
      </p:sp>
      <p:sp>
        <p:nvSpPr>
          <p:cNvPr id="19" name="Tekstiruutu 18">
            <a:extLst>
              <a:ext uri="{FF2B5EF4-FFF2-40B4-BE49-F238E27FC236}">
                <a16:creationId xmlns:a16="http://schemas.microsoft.com/office/drawing/2014/main" id="{F5552098-60F5-77AA-500D-ADF9EAAC1DFD}"/>
              </a:ext>
            </a:extLst>
          </p:cNvPr>
          <p:cNvSpPr txBox="1"/>
          <p:nvPr/>
        </p:nvSpPr>
        <p:spPr>
          <a:xfrm>
            <a:off x="4322632" y="4498457"/>
            <a:ext cx="1170611" cy="892552"/>
          </a:xfrm>
          <a:prstGeom prst="rect">
            <a:avLst/>
          </a:prstGeom>
          <a:noFill/>
        </p:spPr>
        <p:txBody>
          <a:bodyPr wrap="square" lIns="91440" tIns="45720" rIns="91440" bIns="45720" anchor="t">
            <a:spAutoFit/>
          </a:bodyPr>
          <a:lstStyle/>
          <a:p>
            <a:pPr algn="ctr"/>
            <a:r>
              <a:rPr lang="fi-FI" b="1" dirty="0" err="1"/>
              <a:t>Projekt</a:t>
            </a:r>
            <a:endParaRPr lang="fi-FI" b="1" dirty="0"/>
          </a:p>
          <a:p>
            <a:pPr algn="ctr"/>
            <a:r>
              <a:rPr lang="fi-FI" sz="3200" b="1" dirty="0">
                <a:solidFill>
                  <a:srgbClr val="F53246"/>
                </a:solidFill>
              </a:rPr>
              <a:t>2</a:t>
            </a:r>
            <a:endParaRPr lang="fi-FI" sz="3200" b="1" dirty="0">
              <a:solidFill>
                <a:srgbClr val="F53246"/>
              </a:solidFill>
              <a:cs typeface="Arial"/>
            </a:endParaRPr>
          </a:p>
        </p:txBody>
      </p:sp>
      <p:pic>
        <p:nvPicPr>
          <p:cNvPr id="21" name="Kuva 20">
            <a:extLst>
              <a:ext uri="{FF2B5EF4-FFF2-40B4-BE49-F238E27FC236}">
                <a16:creationId xmlns:a16="http://schemas.microsoft.com/office/drawing/2014/main" id="{13F1A81E-E96B-E00C-5ADF-6332EF026FD6}"/>
              </a:ext>
            </a:extLst>
          </p:cNvPr>
          <p:cNvPicPr>
            <a:picLocks noChangeAspect="1"/>
          </p:cNvPicPr>
          <p:nvPr/>
        </p:nvPicPr>
        <p:blipFill>
          <a:blip r:embed="rId5"/>
          <a:stretch>
            <a:fillRect/>
          </a:stretch>
        </p:blipFill>
        <p:spPr>
          <a:xfrm>
            <a:off x="3203712" y="3173855"/>
            <a:ext cx="774924" cy="795471"/>
          </a:xfrm>
          <a:prstGeom prst="rect">
            <a:avLst/>
          </a:prstGeom>
        </p:spPr>
      </p:pic>
      <p:sp>
        <p:nvSpPr>
          <p:cNvPr id="22" name="Tekstiruutu 21">
            <a:extLst>
              <a:ext uri="{FF2B5EF4-FFF2-40B4-BE49-F238E27FC236}">
                <a16:creationId xmlns:a16="http://schemas.microsoft.com/office/drawing/2014/main" id="{2F3CBC7F-E250-B28A-C949-8B13682C8985}"/>
              </a:ext>
            </a:extLst>
          </p:cNvPr>
          <p:cNvSpPr txBox="1"/>
          <p:nvPr/>
        </p:nvSpPr>
        <p:spPr>
          <a:xfrm>
            <a:off x="3060318" y="3913185"/>
            <a:ext cx="1007327" cy="461665"/>
          </a:xfrm>
          <a:prstGeom prst="rect">
            <a:avLst/>
          </a:prstGeom>
          <a:noFill/>
        </p:spPr>
        <p:txBody>
          <a:bodyPr wrap="square" lIns="91440" tIns="45720" rIns="91440" bIns="45720" anchor="t">
            <a:spAutoFit/>
          </a:bodyPr>
          <a:lstStyle/>
          <a:p>
            <a:pPr algn="ctr"/>
            <a:r>
              <a:rPr lang="fi-FI" sz="1200" dirty="0" err="1"/>
              <a:t>Sakkunniga</a:t>
            </a:r>
            <a:r>
              <a:rPr lang="fi-FI" sz="1200" dirty="0"/>
              <a:t> </a:t>
            </a:r>
          </a:p>
          <a:p>
            <a:pPr algn="ctr"/>
            <a:r>
              <a:rPr lang="fi-FI" sz="1200" dirty="0"/>
              <a:t>i Finland</a:t>
            </a:r>
            <a:endParaRPr lang="fi-FI" sz="1200" dirty="0">
              <a:cs typeface="Arial"/>
            </a:endParaRPr>
          </a:p>
        </p:txBody>
      </p:sp>
      <p:sp>
        <p:nvSpPr>
          <p:cNvPr id="23" name="Tekstiruutu 22">
            <a:extLst>
              <a:ext uri="{FF2B5EF4-FFF2-40B4-BE49-F238E27FC236}">
                <a16:creationId xmlns:a16="http://schemas.microsoft.com/office/drawing/2014/main" id="{D626B7DD-5F8D-5FD0-50AF-B9A853A3F717}"/>
              </a:ext>
            </a:extLst>
          </p:cNvPr>
          <p:cNvSpPr txBox="1"/>
          <p:nvPr/>
        </p:nvSpPr>
        <p:spPr>
          <a:xfrm>
            <a:off x="4006688" y="4100845"/>
            <a:ext cx="1745979" cy="233397"/>
          </a:xfrm>
          <a:prstGeom prst="rect">
            <a:avLst/>
          </a:prstGeom>
          <a:noFill/>
        </p:spPr>
        <p:txBody>
          <a:bodyPr wrap="square" lIns="91440" tIns="45720" rIns="91440" bIns="45720" anchor="t">
            <a:spAutoFit/>
          </a:bodyPr>
          <a:lstStyle/>
          <a:p>
            <a:pPr algn="ctr">
              <a:lnSpc>
                <a:spcPts val="1100"/>
              </a:lnSpc>
            </a:pPr>
            <a:r>
              <a:rPr lang="fi-FI" sz="1200" dirty="0" err="1"/>
              <a:t>Missionärer</a:t>
            </a:r>
            <a:endParaRPr lang="fi-FI" sz="1200" dirty="0"/>
          </a:p>
        </p:txBody>
      </p:sp>
      <p:pic>
        <p:nvPicPr>
          <p:cNvPr id="26" name="Kuva 25">
            <a:extLst>
              <a:ext uri="{FF2B5EF4-FFF2-40B4-BE49-F238E27FC236}">
                <a16:creationId xmlns:a16="http://schemas.microsoft.com/office/drawing/2014/main" id="{4095292F-8B12-2E3F-24B3-6617D047ECB0}"/>
              </a:ext>
            </a:extLst>
          </p:cNvPr>
          <p:cNvPicPr>
            <a:picLocks noChangeAspect="1"/>
          </p:cNvPicPr>
          <p:nvPr/>
        </p:nvPicPr>
        <p:blipFill>
          <a:blip r:embed="rId6"/>
          <a:stretch>
            <a:fillRect/>
          </a:stretch>
        </p:blipFill>
        <p:spPr>
          <a:xfrm>
            <a:off x="6027800" y="3058747"/>
            <a:ext cx="568820" cy="818250"/>
          </a:xfrm>
          <a:prstGeom prst="rect">
            <a:avLst/>
          </a:prstGeom>
        </p:spPr>
      </p:pic>
      <p:sp>
        <p:nvSpPr>
          <p:cNvPr id="29" name="Tekstiruutu 28">
            <a:extLst>
              <a:ext uri="{FF2B5EF4-FFF2-40B4-BE49-F238E27FC236}">
                <a16:creationId xmlns:a16="http://schemas.microsoft.com/office/drawing/2014/main" id="{3DD1CC77-CAD6-D2D4-5AAA-242B3CEA11BC}"/>
              </a:ext>
            </a:extLst>
          </p:cNvPr>
          <p:cNvSpPr txBox="1"/>
          <p:nvPr/>
        </p:nvSpPr>
        <p:spPr>
          <a:xfrm>
            <a:off x="5555238" y="3886255"/>
            <a:ext cx="1490844" cy="515526"/>
          </a:xfrm>
          <a:prstGeom prst="rect">
            <a:avLst/>
          </a:prstGeom>
          <a:noFill/>
        </p:spPr>
        <p:txBody>
          <a:bodyPr wrap="square" lIns="91440" tIns="45720" rIns="91440" bIns="45720" anchor="t">
            <a:spAutoFit/>
          </a:bodyPr>
          <a:lstStyle/>
          <a:p>
            <a:pPr algn="ctr">
              <a:lnSpc>
                <a:spcPts val="1100"/>
              </a:lnSpc>
            </a:pPr>
            <a:r>
              <a:rPr lang="fi-FI" sz="1200" dirty="0" err="1"/>
              <a:t>Pastor</a:t>
            </a:r>
            <a:r>
              <a:rPr lang="fi-FI" sz="1200" dirty="0"/>
              <a:t>, </a:t>
            </a:r>
            <a:r>
              <a:rPr lang="fi-FI" sz="1200" dirty="0" err="1"/>
              <a:t>diakon</a:t>
            </a:r>
            <a:r>
              <a:rPr lang="fi-FI" sz="1200" dirty="0"/>
              <a:t> </a:t>
            </a:r>
            <a:br>
              <a:rPr lang="fi-FI" sz="1200" dirty="0"/>
            </a:br>
            <a:r>
              <a:rPr lang="fi-FI" sz="1200" dirty="0" err="1"/>
              <a:t>eller</a:t>
            </a:r>
            <a:r>
              <a:rPr lang="fi-FI" sz="1200" dirty="0"/>
              <a:t> annan </a:t>
            </a:r>
            <a:r>
              <a:rPr lang="fi-FI" sz="1200" dirty="0" err="1"/>
              <a:t>lokal</a:t>
            </a:r>
            <a:r>
              <a:rPr lang="fi-FI" sz="1200" dirty="0"/>
              <a:t> </a:t>
            </a:r>
            <a:r>
              <a:rPr lang="fi-FI" sz="1200" dirty="0" err="1"/>
              <a:t>medarbetare</a:t>
            </a:r>
            <a:endParaRPr lang="fi-FI" sz="1200" dirty="0">
              <a:cs typeface="Arial"/>
            </a:endParaRPr>
          </a:p>
        </p:txBody>
      </p:sp>
      <p:pic>
        <p:nvPicPr>
          <p:cNvPr id="33" name="Kuva 32" descr="Kuva, joka sisältää kohteen symboli, kuvakaappaus, ympyrä, Grafiikka&#10;&#10;Kuvaus luotu automaattisesti">
            <a:extLst>
              <a:ext uri="{FF2B5EF4-FFF2-40B4-BE49-F238E27FC236}">
                <a16:creationId xmlns:a16="http://schemas.microsoft.com/office/drawing/2014/main" id="{F054D436-BE0E-EA0B-B67D-AA296F85DCB7}"/>
              </a:ext>
            </a:extLst>
          </p:cNvPr>
          <p:cNvPicPr/>
          <p:nvPr/>
        </p:nvPicPr>
        <p:blipFill>
          <a:blip r:embed="rId7">
            <a:extLst>
              <a:ext uri="{28A0092B-C50C-407E-A947-70E740481C1C}">
                <a14:useLocalDpi xmlns:a14="http://schemas.microsoft.com/office/drawing/2010/main" val="0"/>
              </a:ext>
            </a:extLst>
          </a:blip>
          <a:stretch>
            <a:fillRect/>
          </a:stretch>
        </p:blipFill>
        <p:spPr>
          <a:xfrm>
            <a:off x="10562081" y="428736"/>
            <a:ext cx="1409262" cy="1224147"/>
          </a:xfrm>
          <a:prstGeom prst="rect">
            <a:avLst/>
          </a:prstGeom>
        </p:spPr>
      </p:pic>
    </p:spTree>
    <p:extLst>
      <p:ext uri="{BB962C8B-B14F-4D97-AF65-F5344CB8AC3E}">
        <p14:creationId xmlns:p14="http://schemas.microsoft.com/office/powerpoint/2010/main" val="443132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F043-CE7E-967A-2AF7-856E4311B931}"/>
            </a:ext>
          </a:extLst>
        </p:cNvPr>
        <p:cNvGrpSpPr/>
        <p:nvPr/>
      </p:nvGrpSpPr>
      <p:grpSpPr>
        <a:xfrm>
          <a:off x="0" y="0"/>
          <a:ext cx="0" cy="0"/>
          <a:chOff x="0" y="0"/>
          <a:chExt cx="0" cy="0"/>
        </a:xfrm>
      </p:grpSpPr>
      <p:sp>
        <p:nvSpPr>
          <p:cNvPr id="12" name="Suorakulmio 11">
            <a:extLst>
              <a:ext uri="{FF2B5EF4-FFF2-40B4-BE49-F238E27FC236}">
                <a16:creationId xmlns:a16="http://schemas.microsoft.com/office/drawing/2014/main" id="{A7728C09-EBBC-E1C3-014A-333051F045EA}"/>
              </a:ext>
            </a:extLst>
          </p:cNvPr>
          <p:cNvSpPr/>
          <p:nvPr/>
        </p:nvSpPr>
        <p:spPr>
          <a:xfrm>
            <a:off x="1965960" y="921140"/>
            <a:ext cx="8415735"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descr="Kuva, joka sisältää kohteen musta, pimeys&#10;&#10;Tekoälyn generoima sisältö voi olla virheellistä.">
            <a:extLst>
              <a:ext uri="{FF2B5EF4-FFF2-40B4-BE49-F238E27FC236}">
                <a16:creationId xmlns:a16="http://schemas.microsoft.com/office/drawing/2014/main" id="{FD04F44C-9691-3CA5-5EB9-C66A6BF218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7370" y="3899490"/>
            <a:ext cx="1928437" cy="2077613"/>
          </a:xfrm>
          <a:prstGeom prst="rect">
            <a:avLst/>
          </a:prstGeom>
        </p:spPr>
      </p:pic>
      <p:pic>
        <p:nvPicPr>
          <p:cNvPr id="17" name="Kuva 16" descr="Kuva, joka sisältää kohteen musta, pimeys&#10;&#10;Tekoälyn generoima sisältö voi olla virheellistä.">
            <a:extLst>
              <a:ext uri="{FF2B5EF4-FFF2-40B4-BE49-F238E27FC236}">
                <a16:creationId xmlns:a16="http://schemas.microsoft.com/office/drawing/2014/main" id="{D7B472A7-3FD4-E449-1AB6-86E281519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741" y="3899490"/>
            <a:ext cx="1928437" cy="2077613"/>
          </a:xfrm>
          <a:prstGeom prst="rect">
            <a:avLst/>
          </a:prstGeom>
        </p:spPr>
      </p:pic>
      <p:pic>
        <p:nvPicPr>
          <p:cNvPr id="19" name="Kuva 18" descr="Kuva, joka sisältää kohteen musta, pimeys&#10;&#10;Tekoälyn generoima sisältö voi olla virheellistä.">
            <a:extLst>
              <a:ext uri="{FF2B5EF4-FFF2-40B4-BE49-F238E27FC236}">
                <a16:creationId xmlns:a16="http://schemas.microsoft.com/office/drawing/2014/main" id="{0089D66D-9BEE-7FCE-7A95-BD95F5220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829" y="1129285"/>
            <a:ext cx="1928437" cy="2077613"/>
          </a:xfrm>
          <a:prstGeom prst="rect">
            <a:avLst/>
          </a:prstGeom>
        </p:spPr>
      </p:pic>
      <p:pic>
        <p:nvPicPr>
          <p:cNvPr id="22" name="Kuva 21" descr="Kuva, joka sisältää kohteen musta, pimeys&#10;&#10;Tekoälyn generoima sisältö voi olla virheellistä.">
            <a:extLst>
              <a:ext uri="{FF2B5EF4-FFF2-40B4-BE49-F238E27FC236}">
                <a16:creationId xmlns:a16="http://schemas.microsoft.com/office/drawing/2014/main" id="{D5DAC5E6-EA01-64A4-ECC8-4837949E68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1757" y="1129285"/>
            <a:ext cx="1928437" cy="2077613"/>
          </a:xfrm>
          <a:prstGeom prst="rect">
            <a:avLst/>
          </a:prstGeom>
        </p:spPr>
      </p:pic>
      <p:pic>
        <p:nvPicPr>
          <p:cNvPr id="27" name="Kuva 26" descr="Kuva, joka sisältää kohteen musta, pimeys&#10;&#10;Tekoälyn generoima sisältö voi olla virheellistä.">
            <a:extLst>
              <a:ext uri="{FF2B5EF4-FFF2-40B4-BE49-F238E27FC236}">
                <a16:creationId xmlns:a16="http://schemas.microsoft.com/office/drawing/2014/main" id="{B8B7EBA2-BD1D-545F-564B-2393459BD8E2}"/>
              </a:ext>
            </a:extLst>
          </p:cNvPr>
          <p:cNvPicPr>
            <a:picLocks noChangeAspect="1"/>
          </p:cNvPicPr>
          <p:nvPr/>
        </p:nvPicPr>
        <p:blipFill>
          <a:blip r:embed="rId6">
            <a:extLst>
              <a:ext uri="{28A0092B-C50C-407E-A947-70E740481C1C}">
                <a14:useLocalDpi xmlns:a14="http://schemas.microsoft.com/office/drawing/2010/main" val="0"/>
              </a:ext>
            </a:extLst>
          </a:blip>
          <a:srcRect l="27594" t="57223" r="24306" b="4734"/>
          <a:stretch/>
        </p:blipFill>
        <p:spPr>
          <a:xfrm>
            <a:off x="8564666" y="5088367"/>
            <a:ext cx="927591" cy="790378"/>
          </a:xfrm>
          <a:prstGeom prst="rect">
            <a:avLst/>
          </a:prstGeom>
        </p:spPr>
      </p:pic>
      <p:sp>
        <p:nvSpPr>
          <p:cNvPr id="2" name="Otsikko 1">
            <a:extLst>
              <a:ext uri="{FF2B5EF4-FFF2-40B4-BE49-F238E27FC236}">
                <a16:creationId xmlns:a16="http://schemas.microsoft.com/office/drawing/2014/main" id="{8B282ACB-F95C-A4DA-24A3-503D79A420C2}"/>
              </a:ext>
            </a:extLst>
          </p:cNvPr>
          <p:cNvSpPr>
            <a:spLocks noGrp="1"/>
          </p:cNvSpPr>
          <p:nvPr>
            <p:ph type="title"/>
          </p:nvPr>
        </p:nvSpPr>
        <p:spPr>
          <a:xfrm>
            <a:off x="1734601" y="11262"/>
            <a:ext cx="8741230" cy="869636"/>
          </a:xfrm>
        </p:spPr>
        <p:txBody>
          <a:bodyPr/>
          <a:lstStyle/>
          <a:p>
            <a:pPr algn="ctr"/>
            <a:r>
              <a:rPr lang="fi-FI" dirty="0" err="1">
                <a:solidFill>
                  <a:schemeClr val="tx1"/>
                </a:solidFill>
                <a:latin typeface="Arial"/>
                <a:cs typeface="Arial"/>
              </a:rPr>
              <a:t>Temakorgar</a:t>
            </a:r>
            <a:endParaRPr lang="fi-FI" dirty="0">
              <a:solidFill>
                <a:schemeClr val="tx1"/>
              </a:solidFill>
            </a:endParaRPr>
          </a:p>
        </p:txBody>
      </p:sp>
      <p:sp>
        <p:nvSpPr>
          <p:cNvPr id="29" name="Suorakulmio 28">
            <a:extLst>
              <a:ext uri="{FF2B5EF4-FFF2-40B4-BE49-F238E27FC236}">
                <a16:creationId xmlns:a16="http://schemas.microsoft.com/office/drawing/2014/main" id="{BBE87C3B-3C9F-F4D2-2C89-0F1566FB81D2}"/>
              </a:ext>
            </a:extLst>
          </p:cNvPr>
          <p:cNvSpPr/>
          <p:nvPr/>
        </p:nvSpPr>
        <p:spPr>
          <a:xfrm>
            <a:off x="8108956" y="4726488"/>
            <a:ext cx="1750104" cy="240383"/>
          </a:xfrm>
          <a:prstGeom prst="rect">
            <a:avLst/>
          </a:prstGeom>
          <a:solidFill>
            <a:srgbClr val="1179A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0" name="Suorakulmio 29">
            <a:extLst>
              <a:ext uri="{FF2B5EF4-FFF2-40B4-BE49-F238E27FC236}">
                <a16:creationId xmlns:a16="http://schemas.microsoft.com/office/drawing/2014/main" id="{1871A68E-93F5-F8DF-CBB1-5E5CB458ABD3}"/>
              </a:ext>
            </a:extLst>
          </p:cNvPr>
          <p:cNvSpPr/>
          <p:nvPr/>
        </p:nvSpPr>
        <p:spPr>
          <a:xfrm>
            <a:off x="5235569" y="1963166"/>
            <a:ext cx="1752509" cy="238125"/>
          </a:xfrm>
          <a:prstGeom prst="rect">
            <a:avLst/>
          </a:prstGeom>
          <a:solidFill>
            <a:srgbClr val="9039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1" name="Suorakulmio 30">
            <a:extLst>
              <a:ext uri="{FF2B5EF4-FFF2-40B4-BE49-F238E27FC236}">
                <a16:creationId xmlns:a16="http://schemas.microsoft.com/office/drawing/2014/main" id="{673C8600-081B-8CF6-7AF9-4131336B43A6}"/>
              </a:ext>
            </a:extLst>
          </p:cNvPr>
          <p:cNvSpPr/>
          <p:nvPr/>
        </p:nvSpPr>
        <p:spPr>
          <a:xfrm>
            <a:off x="2349494" y="4728746"/>
            <a:ext cx="1752509" cy="238125"/>
          </a:xfrm>
          <a:prstGeom prst="rect">
            <a:avLst/>
          </a:prstGeom>
          <a:solidFill>
            <a:srgbClr val="F3DE0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2" name="Suorakulmio 31">
            <a:extLst>
              <a:ext uri="{FF2B5EF4-FFF2-40B4-BE49-F238E27FC236}">
                <a16:creationId xmlns:a16="http://schemas.microsoft.com/office/drawing/2014/main" id="{BA2D8FD9-AE90-0310-F470-F9CC17038BA9}"/>
              </a:ext>
            </a:extLst>
          </p:cNvPr>
          <p:cNvSpPr/>
          <p:nvPr/>
        </p:nvSpPr>
        <p:spPr>
          <a:xfrm>
            <a:off x="8095792" y="1971675"/>
            <a:ext cx="1752509" cy="238125"/>
          </a:xfrm>
          <a:prstGeom prst="rect">
            <a:avLst/>
          </a:prstGeom>
          <a:solidFill>
            <a:srgbClr val="93CB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3" name="Suorakulmio 32">
            <a:extLst>
              <a:ext uri="{FF2B5EF4-FFF2-40B4-BE49-F238E27FC236}">
                <a16:creationId xmlns:a16="http://schemas.microsoft.com/office/drawing/2014/main" id="{D63F101F-5FD6-8B78-EDB6-373995D568E2}"/>
              </a:ext>
            </a:extLst>
          </p:cNvPr>
          <p:cNvSpPr/>
          <p:nvPr/>
        </p:nvSpPr>
        <p:spPr>
          <a:xfrm>
            <a:off x="5228962" y="4728746"/>
            <a:ext cx="1752509" cy="238125"/>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4" name="Suorakulmio 33">
            <a:extLst>
              <a:ext uri="{FF2B5EF4-FFF2-40B4-BE49-F238E27FC236}">
                <a16:creationId xmlns:a16="http://schemas.microsoft.com/office/drawing/2014/main" id="{BDC46893-BEED-7F86-C8D3-D2F43CBCBC5F}"/>
              </a:ext>
            </a:extLst>
          </p:cNvPr>
          <p:cNvSpPr/>
          <p:nvPr/>
        </p:nvSpPr>
        <p:spPr>
          <a:xfrm>
            <a:off x="2351908" y="1971675"/>
            <a:ext cx="1750095" cy="2296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3" name="Kuva 2" descr="Kuva, joka sisältää kohteen musta, pimeys&#10;&#10;Tekoälyn generoima sisältö voi olla virheellistä.">
            <a:extLst>
              <a:ext uri="{FF2B5EF4-FFF2-40B4-BE49-F238E27FC236}">
                <a16:creationId xmlns:a16="http://schemas.microsoft.com/office/drawing/2014/main" id="{E14B0B23-7BB5-B3B7-5BB0-CA4D3F7ED6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8891" y="1129285"/>
            <a:ext cx="1928437" cy="2077613"/>
          </a:xfrm>
          <a:prstGeom prst="rect">
            <a:avLst/>
          </a:prstGeom>
        </p:spPr>
      </p:pic>
      <p:pic>
        <p:nvPicPr>
          <p:cNvPr id="6" name="Kuva 5" descr="Kuva, joka sisältää kohteen musta, pimeys&#10;&#10;Tekoälyn generoima sisältö voi olla virheellistä.">
            <a:extLst>
              <a:ext uri="{FF2B5EF4-FFF2-40B4-BE49-F238E27FC236}">
                <a16:creationId xmlns:a16="http://schemas.microsoft.com/office/drawing/2014/main" id="{DCB8F004-A1FD-E685-AABF-CDB25A0E8A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32552" y="3899490"/>
            <a:ext cx="1928437" cy="2077613"/>
          </a:xfrm>
          <a:prstGeom prst="rect">
            <a:avLst/>
          </a:prstGeom>
        </p:spPr>
      </p:pic>
      <p:sp>
        <p:nvSpPr>
          <p:cNvPr id="8" name="Tekstiruutu 13">
            <a:extLst>
              <a:ext uri="{FF2B5EF4-FFF2-40B4-BE49-F238E27FC236}">
                <a16:creationId xmlns:a16="http://schemas.microsoft.com/office/drawing/2014/main" id="{0EF3C567-4692-26FE-41F2-DCCDBD2AD4F0}"/>
              </a:ext>
            </a:extLst>
          </p:cNvPr>
          <p:cNvSpPr txBox="1"/>
          <p:nvPr/>
        </p:nvSpPr>
        <p:spPr>
          <a:xfrm>
            <a:off x="2350722" y="3281837"/>
            <a:ext cx="1928680" cy="584775"/>
          </a:xfrm>
          <a:prstGeom prst="rect">
            <a:avLst/>
          </a:prstGeom>
          <a:noFill/>
          <a:ln>
            <a:noFill/>
          </a:ln>
        </p:spPr>
        <p:txBody>
          <a:bodyPr wrap="square" lIns="91440" tIns="45720" rIns="91440" bIns="4572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dirty="0" err="1"/>
              <a:t>Kyrkors</a:t>
            </a:r>
            <a:r>
              <a:rPr lang="fi-FI" sz="1600" b="1" dirty="0"/>
              <a:t> </a:t>
            </a:r>
            <a:r>
              <a:rPr lang="fi-FI" sz="1600" b="1" dirty="0" err="1"/>
              <a:t>arbete</a:t>
            </a:r>
            <a:r>
              <a:rPr lang="fi-FI" sz="1600" b="1" dirty="0"/>
              <a:t> </a:t>
            </a:r>
            <a:r>
              <a:rPr lang="fi-FI" sz="1600" b="1" dirty="0" err="1"/>
              <a:t>och</a:t>
            </a:r>
            <a:r>
              <a:rPr lang="fi-FI" sz="1600" b="1" dirty="0"/>
              <a:t> </a:t>
            </a:r>
            <a:r>
              <a:rPr lang="fi-FI" sz="1600" b="1" dirty="0" err="1"/>
              <a:t>tillväxt</a:t>
            </a:r>
            <a:endParaRPr lang="fi-FI" sz="1600" b="1" dirty="0"/>
          </a:p>
        </p:txBody>
      </p:sp>
      <p:sp>
        <p:nvSpPr>
          <p:cNvPr id="10" name="Tekstiruutu 15">
            <a:extLst>
              <a:ext uri="{FF2B5EF4-FFF2-40B4-BE49-F238E27FC236}">
                <a16:creationId xmlns:a16="http://schemas.microsoft.com/office/drawing/2014/main" id="{94F78887-FADF-DB5B-43AC-1382B4BD6BFE}"/>
              </a:ext>
            </a:extLst>
          </p:cNvPr>
          <p:cNvSpPr txBox="1"/>
          <p:nvPr/>
        </p:nvSpPr>
        <p:spPr>
          <a:xfrm>
            <a:off x="4892957" y="3292132"/>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err="1"/>
              <a:t>Teologisk</a:t>
            </a:r>
            <a:r>
              <a:rPr lang="fi-FI" sz="1600" b="1"/>
              <a:t> </a:t>
            </a:r>
            <a:r>
              <a:rPr lang="fi-FI" sz="1600" b="1" err="1"/>
              <a:t>utbildning</a:t>
            </a:r>
            <a:r>
              <a:rPr lang="fi-FI" sz="1600" b="1"/>
              <a:t> </a:t>
            </a:r>
            <a:r>
              <a:rPr lang="fi-FI" sz="1600" b="1" err="1"/>
              <a:t>och</a:t>
            </a:r>
            <a:r>
              <a:rPr lang="fi-FI" sz="1600" b="1"/>
              <a:t> </a:t>
            </a:r>
            <a:r>
              <a:rPr lang="fi-FI" sz="1600" b="1" err="1"/>
              <a:t>ledarskap</a:t>
            </a:r>
            <a:endParaRPr lang="fi-FI" sz="1600" b="1"/>
          </a:p>
        </p:txBody>
      </p:sp>
      <p:sp>
        <p:nvSpPr>
          <p:cNvPr id="18" name="Tekstiruutu 17">
            <a:extLst>
              <a:ext uri="{FF2B5EF4-FFF2-40B4-BE49-F238E27FC236}">
                <a16:creationId xmlns:a16="http://schemas.microsoft.com/office/drawing/2014/main" id="{2D090C6B-C19A-5A7F-4434-AB1E25E074A8}"/>
              </a:ext>
            </a:extLst>
          </p:cNvPr>
          <p:cNvSpPr txBox="1"/>
          <p:nvPr/>
        </p:nvSpPr>
        <p:spPr>
          <a:xfrm>
            <a:off x="7838387" y="3277997"/>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 </a:t>
            </a:r>
            <a:r>
              <a:rPr lang="fi-FI" sz="1600" b="1" err="1"/>
              <a:t>och</a:t>
            </a:r>
            <a:r>
              <a:rPr lang="fi-FI" sz="1600" b="1"/>
              <a:t> </a:t>
            </a:r>
            <a:r>
              <a:rPr lang="fi-FI" sz="1600" b="1" err="1"/>
              <a:t>välmående</a:t>
            </a:r>
            <a:r>
              <a:rPr lang="fi-FI" sz="1600" b="1"/>
              <a:t> </a:t>
            </a:r>
            <a:r>
              <a:rPr lang="fi-FI" sz="1600" b="1" err="1"/>
              <a:t>familjer</a:t>
            </a:r>
            <a:endParaRPr lang="fi-FI" sz="1600" b="1"/>
          </a:p>
        </p:txBody>
      </p:sp>
      <p:sp>
        <p:nvSpPr>
          <p:cNvPr id="24" name="Tekstiruutu 21">
            <a:extLst>
              <a:ext uri="{FF2B5EF4-FFF2-40B4-BE49-F238E27FC236}">
                <a16:creationId xmlns:a16="http://schemas.microsoft.com/office/drawing/2014/main" id="{7CE880AE-575A-CD83-A76C-7F32C7F5EFA3}"/>
              </a:ext>
            </a:extLst>
          </p:cNvPr>
          <p:cNvSpPr txBox="1"/>
          <p:nvPr/>
        </p:nvSpPr>
        <p:spPr>
          <a:xfrm>
            <a:off x="2407801" y="6047754"/>
            <a:ext cx="173913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err="1"/>
              <a:t>Barn</a:t>
            </a:r>
            <a:r>
              <a:rPr lang="fi-FI" sz="1600" b="1"/>
              <a:t> </a:t>
            </a:r>
            <a:r>
              <a:rPr lang="fi-FI" sz="1600" b="1" err="1"/>
              <a:t>och</a:t>
            </a:r>
            <a:r>
              <a:rPr lang="fi-FI" sz="1600" b="1"/>
              <a:t> </a:t>
            </a:r>
            <a:r>
              <a:rPr lang="fi-FI" sz="1600" b="1" err="1"/>
              <a:t>ungdomar</a:t>
            </a:r>
            <a:endParaRPr lang="fi-FI" sz="1600" b="1"/>
          </a:p>
        </p:txBody>
      </p:sp>
      <p:sp>
        <p:nvSpPr>
          <p:cNvPr id="26" name="Tekstiruutu 21">
            <a:extLst>
              <a:ext uri="{FF2B5EF4-FFF2-40B4-BE49-F238E27FC236}">
                <a16:creationId xmlns:a16="http://schemas.microsoft.com/office/drawing/2014/main" id="{D17AE74F-983C-4B00-132C-DAC89C198A9F}"/>
              </a:ext>
            </a:extLst>
          </p:cNvPr>
          <p:cNvSpPr txBox="1"/>
          <p:nvPr/>
        </p:nvSpPr>
        <p:spPr>
          <a:xfrm>
            <a:off x="5146865" y="6037457"/>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dirty="0" err="1"/>
              <a:t>Kriser</a:t>
            </a:r>
            <a:r>
              <a:rPr lang="fi-FI" sz="1600" b="1" dirty="0"/>
              <a:t> </a:t>
            </a:r>
            <a:r>
              <a:rPr lang="fi-FI" sz="1600" b="1" dirty="0" err="1"/>
              <a:t>och</a:t>
            </a:r>
            <a:r>
              <a:rPr lang="fi-FI" sz="1600" b="1" dirty="0"/>
              <a:t> </a:t>
            </a:r>
            <a:r>
              <a:rPr lang="fi-FI" sz="1600" b="1" dirty="0" err="1"/>
              <a:t>katastrofer</a:t>
            </a:r>
            <a:endParaRPr lang="fi-FI" sz="1600" b="1" dirty="0"/>
          </a:p>
        </p:txBody>
      </p:sp>
      <p:sp>
        <p:nvSpPr>
          <p:cNvPr id="35" name="Tekstiruutu 34">
            <a:extLst>
              <a:ext uri="{FF2B5EF4-FFF2-40B4-BE49-F238E27FC236}">
                <a16:creationId xmlns:a16="http://schemas.microsoft.com/office/drawing/2014/main" id="{B2BDE02E-C7A8-3E80-1A37-18129C8AF20F}"/>
              </a:ext>
            </a:extLst>
          </p:cNvPr>
          <p:cNvSpPr txBox="1"/>
          <p:nvPr/>
        </p:nvSpPr>
        <p:spPr>
          <a:xfrm>
            <a:off x="7771305" y="6068349"/>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1600" b="1" i="0" u="none" strike="noStrike" dirty="0">
                <a:effectLst/>
                <a:latin typeface="Arial" panose="020B0604020202020204" pitchFamily="34" charset="0"/>
              </a:rPr>
              <a:t>Allmänt stöd där behovet är störst</a:t>
            </a:r>
            <a:endParaRPr lang="fi-FI" sz="1600" b="1" dirty="0"/>
          </a:p>
        </p:txBody>
      </p:sp>
      <p:pic>
        <p:nvPicPr>
          <p:cNvPr id="9" name="Kuva 8" descr="Kuva, joka sisältää kohteen symboli, kuvakaappaus, ympyrä, Grafiikka&#10;&#10;Kuvaus luotu automaattisesti">
            <a:extLst>
              <a:ext uri="{FF2B5EF4-FFF2-40B4-BE49-F238E27FC236}">
                <a16:creationId xmlns:a16="http://schemas.microsoft.com/office/drawing/2014/main" id="{BDA609B8-5C83-083C-7C71-D49058F5D49C}"/>
              </a:ext>
            </a:extLst>
          </p:cNvPr>
          <p:cNvPicPr/>
          <p:nvPr/>
        </p:nvPicPr>
        <p:blipFill>
          <a:blip r:embed="rId8">
            <a:extLst>
              <a:ext uri="{28A0092B-C50C-407E-A947-70E740481C1C}">
                <a14:useLocalDpi xmlns:a14="http://schemas.microsoft.com/office/drawing/2010/main" val="0"/>
              </a:ext>
            </a:extLst>
          </a:blip>
          <a:stretch>
            <a:fillRect/>
          </a:stretch>
        </p:blipFill>
        <p:spPr>
          <a:xfrm>
            <a:off x="10580909" y="5283200"/>
            <a:ext cx="1409262" cy="1224147"/>
          </a:xfrm>
          <a:prstGeom prst="rect">
            <a:avLst/>
          </a:prstGeom>
        </p:spPr>
      </p:pic>
    </p:spTree>
    <p:extLst>
      <p:ext uri="{BB962C8B-B14F-4D97-AF65-F5344CB8AC3E}">
        <p14:creationId xmlns:p14="http://schemas.microsoft.com/office/powerpoint/2010/main" val="341047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piha-, vaate, rakennus, maa&#10;&#10;Tekoälyllä luotu sisältö voi olla virheellistä.">
            <a:extLst>
              <a:ext uri="{FF2B5EF4-FFF2-40B4-BE49-F238E27FC236}">
                <a16:creationId xmlns:a16="http://schemas.microsoft.com/office/drawing/2014/main" id="{2C7A197E-45BA-F0A4-35D6-B5F6362468CB}"/>
              </a:ext>
            </a:extLst>
          </p:cNvPr>
          <p:cNvPicPr>
            <a:picLocks noChangeAspect="1"/>
          </p:cNvPicPr>
          <p:nvPr/>
        </p:nvPicPr>
        <p:blipFill>
          <a:blip r:embed="rId3">
            <a:extLst>
              <a:ext uri="{28A0092B-C50C-407E-A947-70E740481C1C}">
                <a14:useLocalDpi xmlns:a14="http://schemas.microsoft.com/office/drawing/2010/main" val="0"/>
              </a:ext>
            </a:extLst>
          </a:blip>
          <a:srcRect t="7758" b="8332"/>
          <a:stretch>
            <a:fillRect/>
          </a:stretch>
        </p:blipFill>
        <p:spPr>
          <a:xfrm>
            <a:off x="-1" y="0"/>
            <a:ext cx="12192001" cy="6857999"/>
          </a:xfrm>
          <a:prstGeom prst="rect">
            <a:avLst/>
          </a:prstGeom>
        </p:spPr>
      </p:pic>
      <p:pic>
        <p:nvPicPr>
          <p:cNvPr id="2" name="Kuva 1">
            <a:extLst>
              <a:ext uri="{FF2B5EF4-FFF2-40B4-BE49-F238E27FC236}">
                <a16:creationId xmlns:a16="http://schemas.microsoft.com/office/drawing/2014/main" id="{B84E36A6-B4CE-9A05-432A-40CFEEC45A90}"/>
              </a:ext>
            </a:extLst>
          </p:cNvPr>
          <p:cNvPicPr>
            <a:picLocks noChangeAspect="1"/>
          </p:cNvPicPr>
          <p:nvPr/>
        </p:nvPicPr>
        <p:blipFill>
          <a:blip r:embed="rId4">
            <a:extLst>
              <a:ext uri="{28A0092B-C50C-407E-A947-70E740481C1C}">
                <a14:useLocalDpi xmlns:a14="http://schemas.microsoft.com/office/drawing/2010/main" val="0"/>
              </a:ext>
            </a:extLst>
          </a:blip>
          <a:srcRect t="80000"/>
          <a:stretch>
            <a:fillRect/>
          </a:stretch>
        </p:blipFill>
        <p:spPr>
          <a:xfrm>
            <a:off x="0" y="5397500"/>
            <a:ext cx="12192000" cy="1371600"/>
          </a:xfrm>
          <a:prstGeom prst="rect">
            <a:avLst/>
          </a:prstGeom>
        </p:spPr>
      </p:pic>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ctrTitle"/>
          </p:nvPr>
        </p:nvSpPr>
        <p:spPr>
          <a:xfrm>
            <a:off x="588273" y="1193443"/>
            <a:ext cx="5649089" cy="2034348"/>
          </a:xfrm>
          <a:effectLst>
            <a:outerShdw blurRad="50800" dist="50800" dir="5400000" algn="ctr" rotWithShape="0">
              <a:schemeClr val="tx1"/>
            </a:outerShdw>
          </a:effectLst>
        </p:spPr>
        <p:txBody>
          <a:bodyPr>
            <a:normAutofit/>
          </a:bodyPr>
          <a:lstStyle/>
          <a:p>
            <a:pPr algn="ctr"/>
            <a:r>
              <a:rPr lang="en-US" sz="5400" dirty="0">
                <a:latin typeface="Arial"/>
                <a:cs typeface="Arial"/>
              </a:rPr>
              <a:t>Fred och </a:t>
            </a:r>
            <a:r>
              <a:rPr lang="en-US" sz="5400" dirty="0" err="1">
                <a:latin typeface="Arial"/>
                <a:cs typeface="Arial"/>
              </a:rPr>
              <a:t>en</a:t>
            </a:r>
            <a:r>
              <a:rPr lang="en-US" sz="5400" dirty="0">
                <a:latin typeface="Arial"/>
                <a:cs typeface="Arial"/>
              </a:rPr>
              <a:t> </a:t>
            </a:r>
            <a:r>
              <a:rPr lang="en-US" sz="5400" dirty="0" err="1">
                <a:latin typeface="Arial"/>
                <a:cs typeface="Arial"/>
              </a:rPr>
              <a:t>hållbar</a:t>
            </a:r>
            <a:r>
              <a:rPr lang="en-US" sz="5400" dirty="0">
                <a:latin typeface="Arial"/>
                <a:cs typeface="Arial"/>
              </a:rPr>
              <a:t> </a:t>
            </a:r>
            <a:r>
              <a:rPr lang="en-US" sz="5400" dirty="0" err="1">
                <a:latin typeface="Arial"/>
                <a:cs typeface="Arial"/>
              </a:rPr>
              <a:t>framtid</a:t>
            </a:r>
            <a:r>
              <a:rPr lang="en-US" sz="5400" dirty="0">
                <a:latin typeface="Arial"/>
                <a:cs typeface="Arial"/>
              </a:rPr>
              <a:t> </a:t>
            </a:r>
            <a:endParaRPr lang="en-US" sz="5400" dirty="0"/>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588272" y="3611066"/>
            <a:ext cx="5997353" cy="1620336"/>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sv-SE" sz="2400" b="1" dirty="0"/>
              <a:t>Vi stöder samhällenas förmåga att hantera konflikter och naturkatastrofer samt att bygga hållbart välbefinnande och fred.</a:t>
            </a:r>
            <a:endParaRPr lang="fi-FI" sz="3600" b="1" baseline="3000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281155" y="603308"/>
            <a:ext cx="3618745" cy="5015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3200" baseline="30000" dirty="0" err="1">
                <a:effectLst>
                  <a:outerShdw blurRad="50800" dist="50800" dir="5400000" algn="ctr" rotWithShape="0">
                    <a:schemeClr val="tx1">
                      <a:alpha val="0"/>
                    </a:schemeClr>
                  </a:outerShdw>
                </a:effectLst>
              </a:rPr>
              <a:t>Kriser</a:t>
            </a:r>
            <a:r>
              <a:rPr lang="fi-FI" sz="3200" baseline="30000" dirty="0">
                <a:effectLst>
                  <a:outerShdw blurRad="50800" dist="50800" dir="5400000" algn="ctr" rotWithShape="0">
                    <a:schemeClr val="tx1">
                      <a:alpha val="0"/>
                    </a:schemeClr>
                  </a:outerShdw>
                </a:effectLst>
              </a:rPr>
              <a:t> och </a:t>
            </a:r>
            <a:r>
              <a:rPr lang="fi-FI" sz="3200" baseline="30000" dirty="0" err="1">
                <a:effectLst>
                  <a:outerShdw blurRad="50800" dist="50800" dir="5400000" algn="ctr" rotWithShape="0">
                    <a:schemeClr val="tx1">
                      <a:alpha val="0"/>
                    </a:schemeClr>
                  </a:outerShdw>
                </a:effectLst>
              </a:rPr>
              <a:t>katastrofer</a:t>
            </a:r>
            <a:endParaRPr lang="fi-FI" sz="3200" baseline="30000" dirty="0">
              <a:effectLst>
                <a:outerShdw blurRad="50800" dist="50800" dir="5400000" algn="ctr" rotWithShape="0">
                  <a:schemeClr val="tx1">
                    <a:alpha val="0"/>
                  </a:schemeClr>
                </a:outerShdw>
              </a:effectLst>
            </a:endParaRPr>
          </a:p>
        </p:txBody>
      </p:sp>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6230291" y="6042144"/>
            <a:ext cx="6134101" cy="422156"/>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3600" i="1" baseline="30000" dirty="0"/>
              <a:t>“</a:t>
            </a:r>
            <a:r>
              <a:rPr lang="sv-SE" sz="3600" i="1" baseline="30000" dirty="0"/>
              <a:t>Herren är nära de förtvivlade</a:t>
            </a:r>
            <a:r>
              <a:rPr lang="fi-FI" sz="3600" i="1" baseline="30000" dirty="0"/>
              <a:t>.”</a:t>
            </a:r>
            <a:r>
              <a:rPr lang="fi-FI" sz="3600" baseline="30000" dirty="0"/>
              <a:t> </a:t>
            </a:r>
            <a:r>
              <a:rPr lang="fi-FI" sz="2800" baseline="30000" dirty="0"/>
              <a:t>Ps 34:19</a:t>
            </a:r>
          </a:p>
          <a:p>
            <a:pPr algn="ctr">
              <a:lnSpc>
                <a:spcPct val="100000"/>
              </a:lnSpc>
            </a:pPr>
            <a:endParaRPr lang="fi-FI" sz="44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1948272" y="1055132"/>
            <a:ext cx="7040085" cy="924049"/>
          </a:xfrm>
        </p:spPr>
        <p:txBody>
          <a:bodyPr>
            <a:normAutofit/>
          </a:bodyPr>
          <a:lstStyle/>
          <a:p>
            <a:r>
              <a:rPr lang="fi-FI" dirty="0">
                <a:solidFill>
                  <a:schemeClr val="tx1"/>
                </a:solidFill>
              </a:rPr>
              <a:t>Fred och en </a:t>
            </a:r>
            <a:r>
              <a:rPr lang="fi-FI" dirty="0" err="1">
                <a:solidFill>
                  <a:schemeClr val="tx1"/>
                </a:solidFill>
              </a:rPr>
              <a:t>hållbar</a:t>
            </a:r>
            <a:r>
              <a:rPr lang="fi-FI" dirty="0">
                <a:solidFill>
                  <a:schemeClr val="tx1"/>
                </a:solidFill>
              </a:rPr>
              <a:t> </a:t>
            </a:r>
            <a:r>
              <a:rPr lang="fi-FI" dirty="0" err="1">
                <a:solidFill>
                  <a:schemeClr val="tx1"/>
                </a:solidFill>
              </a:rPr>
              <a:t>framtid</a:t>
            </a:r>
            <a:endParaRPr lang="fi-FI" dirty="0">
              <a:solidFill>
                <a:schemeClr val="tx1"/>
              </a:solidFill>
            </a:endParaRP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sz="half" idx="2"/>
          </p:nvPr>
        </p:nvSpPr>
        <p:spPr>
          <a:xfrm>
            <a:off x="1948272" y="2322506"/>
            <a:ext cx="7713553" cy="3383041"/>
          </a:xfrm>
        </p:spPr>
        <p:txBody>
          <a:bodyPr vert="horz" lIns="91440" tIns="45720" rIns="91440" bIns="45720" rtlCol="0" anchor="t">
            <a:normAutofit/>
          </a:bodyPr>
          <a:lstStyle/>
          <a:p>
            <a:r>
              <a:rPr lang="sv-SE" sz="1700" dirty="0"/>
              <a:t>Gud har kallat oss kristna att bygga fred och vårda skapelsen. Vi förverkligar detta uppdrag genom fredsarbete, humanitärt bistånd och klimatarbete. Dessa ingår i ett helhetsinriktat missionsarbete där Guds kärlek förmedlas i ord och handling.</a:t>
            </a:r>
          </a:p>
          <a:p>
            <a:r>
              <a:rPr lang="sv-SE" sz="1700" dirty="0"/>
              <a:t>Många av våra partnerkyrkor verkar mitt i krig och konflikter. Vi sammanför kyrkor, andra religiösa aktörer och organisationer så att en hållbar fred kan åstadkommas. Vi arbetar för att också barn, ungdomar, kvinnor och diskriminerade grupper ska få delta i freds- och försoningsarbetet. </a:t>
            </a:r>
          </a:p>
          <a:p>
            <a:r>
              <a:rPr lang="sv-SE" sz="1700" dirty="0"/>
              <a:t>Tillsammans med våra partner förbättrar vi vattenförsörjningen, planterar erosionståliga träd och utbildar människor om anpassningen till en föränderlig miljö. Vi ger humanitärt stöd till människor som drabbats av naturkatastrofer och konflikter.</a:t>
            </a:r>
          </a:p>
          <a:p>
            <a:pPr marL="0" indent="0">
              <a:lnSpc>
                <a:spcPct val="120000"/>
              </a:lnSpc>
              <a:buNone/>
            </a:pPr>
            <a:endParaRPr lang="fi-FI" dirty="0"/>
          </a:p>
        </p:txBody>
      </p:sp>
      <p:pic>
        <p:nvPicPr>
          <p:cNvPr id="8" name="Kuva 7" descr="Kuva, joka sisältää kohteen musta, pimeys&#10;&#10;Tekoälyn generoima sisältö voi olla virheellistä.">
            <a:extLst>
              <a:ext uri="{FF2B5EF4-FFF2-40B4-BE49-F238E27FC236}">
                <a16:creationId xmlns:a16="http://schemas.microsoft.com/office/drawing/2014/main" id="{381BC4F5-A609-6CEE-4CC8-A098235EA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2218" y="761641"/>
            <a:ext cx="1560865" cy="1560865"/>
          </a:xfrm>
          <a:prstGeom prst="rect">
            <a:avLst/>
          </a:prstGeom>
        </p:spPr>
      </p:pic>
      <p:pic>
        <p:nvPicPr>
          <p:cNvPr id="2" name="Kuva 1" descr="Kuva, joka sisältää kohteen symboli, kuvakaappaus, ympyrä, Grafiikka&#10;&#10;Kuvaus luotu automaattisesti">
            <a:extLst>
              <a:ext uri="{FF2B5EF4-FFF2-40B4-BE49-F238E27FC236}">
                <a16:creationId xmlns:a16="http://schemas.microsoft.com/office/drawing/2014/main" id="{1A93B8D7-D392-20E2-4202-15F3A01C5F26}"/>
              </a:ext>
            </a:extLst>
          </p:cNvPr>
          <p:cNvPicPr/>
          <p:nvPr/>
        </p:nvPicPr>
        <p:blipFill>
          <a:blip r:embed="rId3">
            <a:extLst>
              <a:ext uri="{28A0092B-C50C-407E-A947-70E740481C1C}">
                <a14:useLocalDpi xmlns:a14="http://schemas.microsoft.com/office/drawing/2010/main" val="0"/>
              </a:ext>
            </a:extLst>
          </a:blip>
          <a:stretch>
            <a:fillRect/>
          </a:stretch>
        </p:blipFill>
        <p:spPr>
          <a:xfrm>
            <a:off x="10567261" y="5215537"/>
            <a:ext cx="1409262" cy="1224147"/>
          </a:xfrm>
          <a:prstGeom prst="rect">
            <a:avLst/>
          </a:prstGeom>
        </p:spPr>
      </p:pic>
    </p:spTree>
    <p:extLst>
      <p:ext uri="{BB962C8B-B14F-4D97-AF65-F5344CB8AC3E}">
        <p14:creationId xmlns:p14="http://schemas.microsoft.com/office/powerpoint/2010/main" val="3695095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0"/>
            <a:ext cx="27178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BB5B2867-E459-D179-3586-0E0ABDE871A4}"/>
              </a:ext>
            </a:extLst>
          </p:cNvPr>
          <p:cNvSpPr/>
          <p:nvPr/>
        </p:nvSpPr>
        <p:spPr>
          <a:xfrm>
            <a:off x="0" y="-1"/>
            <a:ext cx="12192000" cy="6858000"/>
          </a:xfrm>
          <a:prstGeom prst="rect">
            <a:avLst/>
          </a:prstGeom>
          <a:solidFill>
            <a:srgbClr val="D4EF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7" name="Kuva 6">
            <a:extLst>
              <a:ext uri="{FF2B5EF4-FFF2-40B4-BE49-F238E27FC236}">
                <a16:creationId xmlns:a16="http://schemas.microsoft.com/office/drawing/2014/main" id="{9806CCD7-10CC-FA8B-0A09-047749341576}"/>
              </a:ext>
            </a:extLst>
          </p:cNvPr>
          <p:cNvPicPr>
            <a:picLocks noChangeAspect="1"/>
          </p:cNvPicPr>
          <p:nvPr/>
        </p:nvPicPr>
        <p:blipFill>
          <a:blip r:embed="rId3">
            <a:extLst>
              <a:ext uri="{28A0092B-C50C-407E-A947-70E740481C1C}">
                <a14:useLocalDpi xmlns:a14="http://schemas.microsoft.com/office/drawing/2010/main" val="0"/>
              </a:ext>
            </a:extLst>
          </a:blip>
          <a:srcRect l="3798" t="13687" r="3639" b="14997"/>
          <a:stretch>
            <a:fillRect/>
          </a:stretch>
        </p:blipFill>
        <p:spPr>
          <a:xfrm>
            <a:off x="12277" y="158795"/>
            <a:ext cx="12278441" cy="6686505"/>
          </a:xfrm>
          <a:prstGeom prst="rect">
            <a:avLst/>
          </a:prstGeom>
          <a:effectLst>
            <a:outerShdw blurRad="114300" dist="50800" dir="5400000" algn="ctr" rotWithShape="0">
              <a:schemeClr val="tx1">
                <a:alpha val="40000"/>
              </a:schemeClr>
            </a:outerShdw>
          </a:effectLst>
        </p:spPr>
      </p:pic>
      <p:grpSp>
        <p:nvGrpSpPr>
          <p:cNvPr id="10" name="Ryhmä 9">
            <a:extLst>
              <a:ext uri="{FF2B5EF4-FFF2-40B4-BE49-F238E27FC236}">
                <a16:creationId xmlns:a16="http://schemas.microsoft.com/office/drawing/2014/main" id="{9E879C37-4086-F490-B350-56667D78A9B2}"/>
              </a:ext>
            </a:extLst>
          </p:cNvPr>
          <p:cNvGrpSpPr/>
          <p:nvPr/>
        </p:nvGrpSpPr>
        <p:grpSpPr>
          <a:xfrm>
            <a:off x="7651140" y="3814381"/>
            <a:ext cx="2474811" cy="2460351"/>
            <a:chOff x="7905140" y="3814381"/>
            <a:chExt cx="2474811" cy="2460351"/>
          </a:xfrm>
        </p:grpSpPr>
        <p:sp>
          <p:nvSpPr>
            <p:cNvPr id="3" name="Ellipsi 2">
              <a:extLst>
                <a:ext uri="{FF2B5EF4-FFF2-40B4-BE49-F238E27FC236}">
                  <a16:creationId xmlns:a16="http://schemas.microsoft.com/office/drawing/2014/main" id="{A0005D87-E40A-0FEB-0CE8-1FEB93396BA1}"/>
                </a:ext>
              </a:extLst>
            </p:cNvPr>
            <p:cNvSpPr/>
            <p:nvPr/>
          </p:nvSpPr>
          <p:spPr>
            <a:xfrm>
              <a:off x="7905140" y="3814381"/>
              <a:ext cx="2474811" cy="2460351"/>
            </a:xfrm>
            <a:prstGeom prst="ellipse">
              <a:avLst/>
            </a:prstGeom>
            <a:ln w="76200">
              <a:solidFill>
                <a:schemeClr val="bg1"/>
              </a:solidFill>
            </a:ln>
            <a:effectLst>
              <a:outerShdw blurRad="50800" dist="38100" dir="5400000" algn="ctr" rotWithShape="0">
                <a:schemeClr val="tx1">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200" b="1" dirty="0"/>
            </a:p>
          </p:txBody>
        </p:sp>
        <p:sp>
          <p:nvSpPr>
            <p:cNvPr id="5" name="Tekstiruutu 4">
              <a:extLst>
                <a:ext uri="{FF2B5EF4-FFF2-40B4-BE49-F238E27FC236}">
                  <a16:creationId xmlns:a16="http://schemas.microsoft.com/office/drawing/2014/main" id="{B3518E7B-F311-616C-C0AB-8478829613A2}"/>
                </a:ext>
              </a:extLst>
            </p:cNvPr>
            <p:cNvSpPr txBox="1"/>
            <p:nvPr/>
          </p:nvSpPr>
          <p:spPr>
            <a:xfrm>
              <a:off x="8020871" y="4300766"/>
              <a:ext cx="2289648" cy="1785104"/>
            </a:xfrm>
            <a:prstGeom prst="rect">
              <a:avLst/>
            </a:prstGeom>
            <a:noFill/>
          </p:spPr>
          <p:txBody>
            <a:bodyPr wrap="square">
              <a:spAutoFit/>
            </a:bodyPr>
            <a:lstStyle/>
            <a:p>
              <a:pPr algn="ctr"/>
              <a:r>
                <a:rPr lang="sv-SE" sz="1400" b="1" dirty="0">
                  <a:solidFill>
                    <a:schemeClr val="bg1"/>
                  </a:solidFill>
                </a:rPr>
                <a:t>Dessutom ger vi humanitärt bistånd och stöder våra samarbets-partner bland annat i klimattålighet och påverkansarbete runt om i världen.</a:t>
              </a:r>
            </a:p>
            <a:p>
              <a:pPr algn="ctr"/>
              <a:r>
                <a:rPr lang="fi-FI" sz="1200" b="1" dirty="0">
                  <a:solidFill>
                    <a:schemeClr val="bg1"/>
                  </a:solidFill>
                </a:rPr>
                <a:t> </a:t>
              </a:r>
            </a:p>
          </p:txBody>
        </p:sp>
      </p:grpSp>
      <p:pic>
        <p:nvPicPr>
          <p:cNvPr id="4" name="Kuva 3" descr="Kuva, joka sisältää kohteen symboli, kuvakaappaus, ympyrä, Grafiikka&#10;&#10;Kuvaus luotu automaattisesti">
            <a:extLst>
              <a:ext uri="{FF2B5EF4-FFF2-40B4-BE49-F238E27FC236}">
                <a16:creationId xmlns:a16="http://schemas.microsoft.com/office/drawing/2014/main" id="{9A0F5D9A-A675-4DFC-8F4F-D31ACE47C2F5}"/>
              </a:ext>
            </a:extLst>
          </p:cNvPr>
          <p:cNvPicPr/>
          <p:nvPr/>
        </p:nvPicPr>
        <p:blipFill>
          <a:blip r:embed="rId4">
            <a:extLst>
              <a:ext uri="{28A0092B-C50C-407E-A947-70E740481C1C}">
                <a14:useLocalDpi xmlns:a14="http://schemas.microsoft.com/office/drawing/2010/main" val="0"/>
              </a:ext>
            </a:extLst>
          </a:blip>
          <a:stretch>
            <a:fillRect/>
          </a:stretch>
        </p:blipFill>
        <p:spPr>
          <a:xfrm>
            <a:off x="10567261" y="412621"/>
            <a:ext cx="1409262" cy="1224147"/>
          </a:xfrm>
          <a:prstGeom prst="rect">
            <a:avLst/>
          </a:prstGeom>
        </p:spPr>
      </p:pic>
    </p:spTree>
    <p:extLst>
      <p:ext uri="{BB962C8B-B14F-4D97-AF65-F5344CB8AC3E}">
        <p14:creationId xmlns:p14="http://schemas.microsoft.com/office/powerpoint/2010/main" val="2150706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fi-FI" smtClean="0"/>
              <a:t>10</a:t>
            </a:fld>
            <a:endParaRPr lang="fi-FI"/>
          </a:p>
        </p:txBody>
      </p:sp>
      <p:sp>
        <p:nvSpPr>
          <p:cNvPr id="11" name="Sisällön paikkamerkki 2">
            <a:extLst>
              <a:ext uri="{FF2B5EF4-FFF2-40B4-BE49-F238E27FC236}">
                <a16:creationId xmlns:a16="http://schemas.microsoft.com/office/drawing/2014/main" id="{2C6B973E-D911-36E6-EF1C-4AB7EE206837}"/>
              </a:ext>
            </a:extLst>
          </p:cNvPr>
          <p:cNvSpPr txBox="1">
            <a:spLocks/>
          </p:cNvSpPr>
          <p:nvPr/>
        </p:nvSpPr>
        <p:spPr>
          <a:xfrm>
            <a:off x="-358905" y="876841"/>
            <a:ext cx="3638430" cy="2724945"/>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23900" b="1" dirty="0">
                <a:solidFill>
                  <a:srgbClr val="F53246"/>
                </a:solidFill>
              </a:rPr>
              <a:t>”</a:t>
            </a:r>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789762" y="1412270"/>
            <a:ext cx="5900816" cy="18394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sv-SE" sz="1900" b="1" dirty="0"/>
              <a:t>"Vi kan inte bara hoppas, utan vi måste förverkliga hoppet. Hopp är något vi gör."</a:t>
            </a:r>
          </a:p>
          <a:p>
            <a:pPr marL="0" indent="0">
              <a:lnSpc>
                <a:spcPct val="120000"/>
              </a:lnSpc>
              <a:buNone/>
            </a:pPr>
            <a:r>
              <a:rPr lang="fi-FI" sz="1500" b="1" dirty="0">
                <a:latin typeface="Arial"/>
                <a:cs typeface="Arial"/>
              </a:rPr>
              <a:t>Sarah Bernstein, </a:t>
            </a:r>
            <a:r>
              <a:rPr lang="sv-SE" sz="1500" b="1" dirty="0"/>
              <a:t>chef för fredsutbildningscentret Rossing Center i Israel</a:t>
            </a:r>
          </a:p>
          <a:p>
            <a:pPr marL="0" indent="0">
              <a:lnSpc>
                <a:spcPct val="120000"/>
              </a:lnSpc>
              <a:buNone/>
            </a:pPr>
            <a:endParaRPr lang="fi-FI" sz="1400" b="1" dirty="0">
              <a:latin typeface="Arial"/>
              <a:cs typeface="Arial"/>
            </a:endParaRP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914400" y="4176045"/>
            <a:ext cx="8049026" cy="2539370"/>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sv-SE" sz="1900" b="1" dirty="0"/>
              <a:t>"Vi har möjlighet att verka som brobyggare mellan människor i Jerusalem. Ett stort tack till er alla. Utan våra understödare skulle Felm-centret och vi som arbetar för Missionssällskapet inte kunna tjäna alla dessa ungdomar och vuxna."</a:t>
            </a:r>
          </a:p>
          <a:p>
            <a:pPr marL="0" indent="0" algn="r">
              <a:lnSpc>
                <a:spcPct val="100000"/>
              </a:lnSpc>
              <a:buNone/>
            </a:pPr>
            <a:r>
              <a:rPr lang="fi-FI" sz="1500" b="1" dirty="0">
                <a:latin typeface="Arial"/>
                <a:cs typeface="Arial"/>
              </a:rPr>
              <a:t>Risto Heikkinen, </a:t>
            </a:r>
            <a:r>
              <a:rPr lang="fi-FI" sz="1500" b="1" dirty="0" err="1"/>
              <a:t>sakkunnig</a:t>
            </a:r>
            <a:r>
              <a:rPr lang="fi-FI" sz="1500" b="1" dirty="0"/>
              <a:t> </a:t>
            </a:r>
            <a:r>
              <a:rPr lang="fi-FI" sz="1500" b="1" dirty="0" err="1"/>
              <a:t>inom</a:t>
            </a:r>
            <a:r>
              <a:rPr lang="fi-FI" sz="1500" b="1" dirty="0"/>
              <a:t> </a:t>
            </a:r>
            <a:r>
              <a:rPr lang="fi-FI" sz="1500" b="1" dirty="0" err="1"/>
              <a:t>fredspedagogik</a:t>
            </a:r>
            <a:r>
              <a:rPr lang="fi-FI" sz="1500" b="1" dirty="0">
                <a:latin typeface="Arial"/>
                <a:cs typeface="Arial"/>
              </a:rPr>
              <a:t>, </a:t>
            </a:r>
            <a:r>
              <a:rPr lang="fi-FI" sz="1500" b="1" dirty="0" err="1">
                <a:latin typeface="Arial"/>
                <a:cs typeface="Arial"/>
              </a:rPr>
              <a:t>Finska</a:t>
            </a:r>
            <a:r>
              <a:rPr lang="fi-FI" sz="1500" b="1" dirty="0">
                <a:latin typeface="Arial"/>
                <a:cs typeface="Arial"/>
              </a:rPr>
              <a:t> </a:t>
            </a:r>
            <a:r>
              <a:rPr lang="fi-FI" sz="1500" b="1" dirty="0" err="1">
                <a:latin typeface="Arial"/>
                <a:cs typeface="Arial"/>
              </a:rPr>
              <a:t>Missionssällskapet</a:t>
            </a:r>
            <a:endParaRPr lang="fi-FI" sz="1500" b="1" dirty="0">
              <a:latin typeface="Arial"/>
              <a:cs typeface="Arial"/>
            </a:endParaRP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3">
            <a:extLst>
              <a:ext uri="{28A0092B-C50C-407E-A947-70E740481C1C}">
                <a14:useLocalDpi xmlns:a14="http://schemas.microsoft.com/office/drawing/2010/main" val="0"/>
              </a:ext>
            </a:extLst>
          </a:blip>
          <a:srcRect t="946" b="946"/>
          <a:stretch/>
        </p:blipFill>
        <p:spPr>
          <a:xfrm>
            <a:off x="9206113" y="3796525"/>
            <a:ext cx="2311729" cy="2264584"/>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4">
            <a:extLst>
              <a:ext uri="{28A0092B-C50C-407E-A947-70E740481C1C}">
                <a14:useLocalDpi xmlns:a14="http://schemas.microsoft.com/office/drawing/2010/main" val="0"/>
              </a:ext>
            </a:extLst>
          </a:blip>
          <a:srcRect t="1262" b="1262"/>
          <a:stretch/>
        </p:blipFill>
        <p:spPr>
          <a:xfrm>
            <a:off x="2318722" y="998349"/>
            <a:ext cx="2311728" cy="2253389"/>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Kuva 1" descr="Kuva, joka sisältää kohteen symboli, kuvakaappaus, ympyrä, Grafiikka&#10;&#10;Kuvaus luotu automaattisesti">
            <a:extLst>
              <a:ext uri="{FF2B5EF4-FFF2-40B4-BE49-F238E27FC236}">
                <a16:creationId xmlns:a16="http://schemas.microsoft.com/office/drawing/2014/main" id="{989E1874-F227-3743-40BC-EFB9F1A4C499}"/>
              </a:ext>
            </a:extLst>
          </p:cNvPr>
          <p:cNvPicPr/>
          <p:nvPr/>
        </p:nvPicPr>
        <p:blipFill>
          <a:blip r:embed="rId5">
            <a:extLst>
              <a:ext uri="{28A0092B-C50C-407E-A947-70E740481C1C}">
                <a14:useLocalDpi xmlns:a14="http://schemas.microsoft.com/office/drawing/2010/main" val="0"/>
              </a:ext>
            </a:extLst>
          </a:blip>
          <a:stretch>
            <a:fillRect/>
          </a:stretch>
        </p:blipFill>
        <p:spPr>
          <a:xfrm>
            <a:off x="10567261" y="386275"/>
            <a:ext cx="1409262" cy="1224147"/>
          </a:xfrm>
          <a:prstGeom prst="rect">
            <a:avLst/>
          </a:prstGeom>
        </p:spPr>
      </p:pic>
    </p:spTree>
    <p:extLst>
      <p:ext uri="{BB962C8B-B14F-4D97-AF65-F5344CB8AC3E}">
        <p14:creationId xmlns:p14="http://schemas.microsoft.com/office/powerpoint/2010/main" val="3395260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111A31-2B9E-08D9-1B39-74E532A5AC4C}"/>
              </a:ext>
            </a:extLst>
          </p:cNvPr>
          <p:cNvSpPr>
            <a:spLocks noGrp="1"/>
          </p:cNvSpPr>
          <p:nvPr>
            <p:ph type="title"/>
          </p:nvPr>
        </p:nvSpPr>
        <p:spPr/>
        <p:txBody>
          <a:bodyPr/>
          <a:lstStyle/>
          <a:p>
            <a:endParaRPr lang="fi-FI"/>
          </a:p>
        </p:txBody>
      </p:sp>
      <p:pic>
        <p:nvPicPr>
          <p:cNvPr id="7" name="Sisällön paikkamerkki 6">
            <a:extLst>
              <a:ext uri="{FF2B5EF4-FFF2-40B4-BE49-F238E27FC236}">
                <a16:creationId xmlns:a16="http://schemas.microsoft.com/office/drawing/2014/main" id="{FCD06648-3303-D7D5-A317-C3B2CFD7421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t="12500" b="12500"/>
          <a:stretch/>
        </p:blipFill>
        <p:spPr>
          <a:xfrm>
            <a:off x="0" y="0"/>
            <a:ext cx="12192000" cy="6858000"/>
          </a:xfrm>
        </p:spPr>
      </p:pic>
      <p:sp>
        <p:nvSpPr>
          <p:cNvPr id="4" name="Päivämäärän paikkamerkki 3">
            <a:extLst>
              <a:ext uri="{FF2B5EF4-FFF2-40B4-BE49-F238E27FC236}">
                <a16:creationId xmlns:a16="http://schemas.microsoft.com/office/drawing/2014/main" id="{1665BF1C-2821-7388-50CF-8F6174F7A3E3}"/>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8" name="Tekstiruutu 7">
            <a:extLst>
              <a:ext uri="{FF2B5EF4-FFF2-40B4-BE49-F238E27FC236}">
                <a16:creationId xmlns:a16="http://schemas.microsoft.com/office/drawing/2014/main" id="{945F200C-FC6D-2B4B-1B4A-E4091F51F110}"/>
              </a:ext>
            </a:extLst>
          </p:cNvPr>
          <p:cNvSpPr txBox="1"/>
          <p:nvPr/>
        </p:nvSpPr>
        <p:spPr>
          <a:xfrm>
            <a:off x="514464" y="5506553"/>
            <a:ext cx="5581536" cy="923330"/>
          </a:xfrm>
          <a:prstGeom prst="rect">
            <a:avLst/>
          </a:prstGeom>
          <a:noFill/>
          <a:effectLst>
            <a:outerShdw blurRad="50800" dist="25400" dir="5400000" algn="ctr" rotWithShape="0">
              <a:schemeClr val="tx1">
                <a:alpha val="90000"/>
              </a:schemeClr>
            </a:outerShdw>
          </a:effectLst>
        </p:spPr>
        <p:txBody>
          <a:bodyPr wrap="square">
            <a:spAutoFit/>
          </a:bodyPr>
          <a:lstStyle/>
          <a:p>
            <a:r>
              <a:rPr lang="sv-SE" b="1" dirty="0">
                <a:solidFill>
                  <a:schemeClr val="bg1"/>
                </a:solidFill>
              </a:rPr>
              <a:t>Ledarskapsutbildning stärker ungas självkänsla och viljan att engagera sig för det egna samhällets bästa i byn </a:t>
            </a:r>
            <a:r>
              <a:rPr lang="sv-SE" b="1" dirty="0" err="1">
                <a:solidFill>
                  <a:schemeClr val="bg1"/>
                </a:solidFill>
              </a:rPr>
              <a:t>Mi’ilya</a:t>
            </a:r>
            <a:r>
              <a:rPr lang="sv-SE" b="1" dirty="0">
                <a:solidFill>
                  <a:schemeClr val="bg1"/>
                </a:solidFill>
              </a:rPr>
              <a:t> i norra Israel.</a:t>
            </a:r>
            <a:endParaRPr lang="fi-FI" b="1" dirty="0">
              <a:solidFill>
                <a:schemeClr val="bg1"/>
              </a:solidFill>
            </a:endParaRPr>
          </a:p>
        </p:txBody>
      </p:sp>
      <p:pic>
        <p:nvPicPr>
          <p:cNvPr id="3" name="Kuva 2" descr="Kuva, joka sisältää kohteen symboli, teksti, logo, muotoilu&#10;&#10;Kuvaus luotu automaattisesti">
            <a:extLst>
              <a:ext uri="{FF2B5EF4-FFF2-40B4-BE49-F238E27FC236}">
                <a16:creationId xmlns:a16="http://schemas.microsoft.com/office/drawing/2014/main" id="{F4354AC6-8AD1-35EC-05AD-3E0254AF075A}"/>
              </a:ext>
            </a:extLst>
          </p:cNvPr>
          <p:cNvPicPr/>
          <p:nvPr/>
        </p:nvPicPr>
        <p:blipFill>
          <a:blip r:embed="rId4">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2246417" y="1234033"/>
            <a:ext cx="6332647" cy="800579"/>
          </a:xfrm>
        </p:spPr>
        <p:txBody>
          <a:bodyPr/>
          <a:lstStyle/>
          <a:p>
            <a:r>
              <a:rPr lang="fi-FI" dirty="0" err="1">
                <a:solidFill>
                  <a:schemeClr val="tx1"/>
                </a:solidFill>
              </a:rPr>
              <a:t>Teologisk</a:t>
            </a:r>
            <a:r>
              <a:rPr lang="fi-FI" dirty="0">
                <a:solidFill>
                  <a:schemeClr val="tx1"/>
                </a:solidFill>
              </a:rPr>
              <a:t> </a:t>
            </a:r>
            <a:r>
              <a:rPr lang="fi-FI" dirty="0" err="1">
                <a:solidFill>
                  <a:schemeClr val="tx1"/>
                </a:solidFill>
              </a:rPr>
              <a:t>riktlinje</a:t>
            </a:r>
            <a:endParaRPr lang="fi-FI" dirty="0">
              <a:solidFill>
                <a:schemeClr val="tx1"/>
              </a:solidFill>
            </a:endParaRP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sz="half" idx="2"/>
          </p:nvPr>
        </p:nvSpPr>
        <p:spPr>
          <a:xfrm>
            <a:off x="2246417" y="2462838"/>
            <a:ext cx="7724433" cy="3500217"/>
          </a:xfrm>
        </p:spPr>
        <p:txBody>
          <a:bodyPr>
            <a:normAutofit/>
          </a:bodyPr>
          <a:lstStyle/>
          <a:p>
            <a:pPr marL="0" indent="0">
              <a:lnSpc>
                <a:spcPct val="100000"/>
              </a:lnSpc>
              <a:buNone/>
            </a:pPr>
            <a:r>
              <a:rPr lang="sv-SE" sz="1800" dirty="0"/>
              <a:t>Evangeliets kärna konkretiseras då vi hjälper en människa i nöd. </a:t>
            </a:r>
            <a:br>
              <a:rPr lang="sv-SE" sz="1800" dirty="0"/>
            </a:br>
            <a:r>
              <a:rPr lang="sv-SE" sz="1800" dirty="0"/>
              <a:t>Då blir evangeliet omsatt i praktiska handlingar och kärleken och hoppet blir synliga för omvärlden. Kärleken omvandlas till handling: mat, skydd, hälsa, trygghet, lyssnande och långsiktigt stöd.</a:t>
            </a:r>
          </a:p>
          <a:p>
            <a:pPr marL="0" indent="0">
              <a:lnSpc>
                <a:spcPct val="100000"/>
              </a:lnSpc>
              <a:buNone/>
            </a:pPr>
            <a:r>
              <a:rPr lang="sv-SE" sz="1800" dirty="0"/>
              <a:t>Kyrkan verkar mitt i konflikter som ett tecken på försoning och hopp – genom att stöda våldets offer, främja dialog och stärka samhällen som bygger en rättvis fred.</a:t>
            </a:r>
          </a:p>
          <a:p>
            <a:pPr marL="0" indent="0">
              <a:lnSpc>
                <a:spcPct val="100000"/>
              </a:lnSpc>
              <a:buNone/>
            </a:pPr>
            <a:r>
              <a:rPr lang="sv-SE" sz="1800" dirty="0"/>
              <a:t>Kristnas arbete i krissituationer handlar, utöver fredsarbete, också om att värna om naturen, främja klimaträttvisa och trygga livet för allt skapat. </a:t>
            </a:r>
          </a:p>
          <a:p>
            <a:pPr marL="0" indent="0">
              <a:lnSpc>
                <a:spcPct val="170000"/>
              </a:lnSpc>
              <a:buNone/>
            </a:pPr>
            <a:endParaRPr lang="sv-SE" sz="1800" dirty="0"/>
          </a:p>
          <a:p>
            <a:pPr marL="0" indent="0">
              <a:buNone/>
            </a:pPr>
            <a:endParaRPr lang="fi-FI" dirty="0"/>
          </a:p>
        </p:txBody>
      </p:sp>
      <p:pic>
        <p:nvPicPr>
          <p:cNvPr id="4" name="Kuva 3" descr="Kuva, joka sisältää kohteen symboli, kuvakaappaus, ympyrä, Grafiikka&#10;&#10;Kuvaus luotu automaattisesti">
            <a:extLst>
              <a:ext uri="{FF2B5EF4-FFF2-40B4-BE49-F238E27FC236}">
                <a16:creationId xmlns:a16="http://schemas.microsoft.com/office/drawing/2014/main" id="{1299B99B-D6C3-C54E-9EDB-9BF8B4E4FFFD}"/>
              </a:ext>
            </a:extLst>
          </p:cNvPr>
          <p:cNvPicPr/>
          <p:nvPr/>
        </p:nvPicPr>
        <p:blipFill>
          <a:blip r:embed="rId3">
            <a:extLst>
              <a:ext uri="{28A0092B-C50C-407E-A947-70E740481C1C}">
                <a14:useLocalDpi xmlns:a14="http://schemas.microsoft.com/office/drawing/2010/main" val="0"/>
              </a:ext>
            </a:extLst>
          </a:blip>
          <a:stretch>
            <a:fillRect/>
          </a:stretch>
        </p:blipFill>
        <p:spPr>
          <a:xfrm>
            <a:off x="10567261" y="5163953"/>
            <a:ext cx="1409262" cy="1224147"/>
          </a:xfrm>
          <a:prstGeom prst="rect">
            <a:avLst/>
          </a:prstGeom>
        </p:spPr>
      </p:pic>
    </p:spTree>
    <p:extLst>
      <p:ext uri="{BB962C8B-B14F-4D97-AF65-F5344CB8AC3E}">
        <p14:creationId xmlns:p14="http://schemas.microsoft.com/office/powerpoint/2010/main" val="184980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645668" y="2150921"/>
            <a:ext cx="6943855" cy="19557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sv-SE" sz="1500" dirty="0"/>
              <a:t>Jag har ägnat mitt liv åt utbildning och fredsbyggande i de områden där de colombianska ursprungsfolken bor. På många av ursprungsfolkens territorier har konfliktens historia lämnat djupa sår och att återuppbygga förtroendet är en komplex process som kräver förståelse, respekt och – framför allt – att man beaktar ursprungsfolkens världsbild. På grund av konflikten tvingades vissa folk lämna sin hemtrakt, andra folks traditioner bröts och många ledare utsattes för hot eller förföljelse.</a:t>
            </a:r>
          </a:p>
        </p:txBody>
      </p:sp>
      <p:sp>
        <p:nvSpPr>
          <p:cNvPr id="11" name="Sisällön paikkamerkki 2">
            <a:extLst>
              <a:ext uri="{FF2B5EF4-FFF2-40B4-BE49-F238E27FC236}">
                <a16:creationId xmlns:a16="http://schemas.microsoft.com/office/drawing/2014/main" id="{60D1B71A-47F4-CAB1-5EA0-162F220BAC38}"/>
              </a:ext>
            </a:extLst>
          </p:cNvPr>
          <p:cNvSpPr txBox="1">
            <a:spLocks/>
          </p:cNvSpPr>
          <p:nvPr/>
        </p:nvSpPr>
        <p:spPr>
          <a:xfrm>
            <a:off x="324958" y="522542"/>
            <a:ext cx="3638430" cy="2724945"/>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23900" b="1" dirty="0">
                <a:solidFill>
                  <a:srgbClr val="F53246"/>
                </a:solidFill>
              </a:rPr>
              <a:t>”</a:t>
            </a:r>
          </a:p>
        </p:txBody>
      </p:sp>
      <p:sp>
        <p:nvSpPr>
          <p:cNvPr id="7" name="Otsikko 3">
            <a:extLst>
              <a:ext uri="{FF2B5EF4-FFF2-40B4-BE49-F238E27FC236}">
                <a16:creationId xmlns:a16="http://schemas.microsoft.com/office/drawing/2014/main" id="{89BAA269-A4F2-6590-192A-9B2D1CD6D42F}"/>
              </a:ext>
            </a:extLst>
          </p:cNvPr>
          <p:cNvSpPr txBox="1">
            <a:spLocks/>
          </p:cNvSpPr>
          <p:nvPr/>
        </p:nvSpPr>
        <p:spPr>
          <a:xfrm>
            <a:off x="1645668" y="1125255"/>
            <a:ext cx="7731796" cy="91959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fi-FI" sz="36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fi-FI" sz="3200" dirty="0" err="1">
                <a:solidFill>
                  <a:schemeClr val="tx1"/>
                </a:solidFill>
              </a:rPr>
              <a:t>Fredsarbete</a:t>
            </a:r>
            <a:r>
              <a:rPr lang="fi-FI" sz="3200" dirty="0">
                <a:solidFill>
                  <a:schemeClr val="tx1"/>
                </a:solidFill>
              </a:rPr>
              <a:t> </a:t>
            </a:r>
            <a:r>
              <a:rPr lang="fi-FI" sz="3200" dirty="0" err="1">
                <a:solidFill>
                  <a:schemeClr val="tx1"/>
                </a:solidFill>
              </a:rPr>
              <a:t>bland</a:t>
            </a:r>
            <a:r>
              <a:rPr lang="fi-FI" sz="3200" dirty="0">
                <a:solidFill>
                  <a:schemeClr val="tx1"/>
                </a:solidFill>
              </a:rPr>
              <a:t> </a:t>
            </a:r>
            <a:r>
              <a:rPr lang="fi-FI" sz="3200" dirty="0" err="1">
                <a:solidFill>
                  <a:schemeClr val="tx1"/>
                </a:solidFill>
              </a:rPr>
              <a:t>ursprungsfolken</a:t>
            </a:r>
            <a:endParaRPr lang="fi-FI" sz="3200" dirty="0">
              <a:solidFill>
                <a:schemeClr val="tx1"/>
              </a:solidFill>
            </a:endParaRPr>
          </a:p>
        </p:txBody>
      </p:sp>
      <p:pic>
        <p:nvPicPr>
          <p:cNvPr id="1028" name="Picture 4" descr="Nainen katsoo hymyillen kameraan.">
            <a:extLst>
              <a:ext uri="{FF2B5EF4-FFF2-40B4-BE49-F238E27FC236}">
                <a16:creationId xmlns:a16="http://schemas.microsoft.com/office/drawing/2014/main" id="{D8795957-6931-3D24-651A-F42F237D53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35" t="-1244" r="10717" b="1244"/>
          <a:stretch>
            <a:fillRect/>
          </a:stretch>
        </p:blipFill>
        <p:spPr bwMode="auto">
          <a:xfrm>
            <a:off x="8931345" y="1546412"/>
            <a:ext cx="2687243" cy="2202294"/>
          </a:xfrm>
          <a:prstGeom prst="rect">
            <a:avLst/>
          </a:prstGeom>
          <a:noFill/>
          <a:extLst>
            <a:ext uri="{909E8E84-426E-40DD-AFC4-6F175D3DCCD1}">
              <a14:hiddenFill xmlns:a14="http://schemas.microsoft.com/office/drawing/2010/main">
                <a:solidFill>
                  <a:srgbClr val="FFFFFF"/>
                </a:solidFill>
              </a14:hiddenFill>
            </a:ext>
          </a:extLst>
        </p:spPr>
      </p:pic>
      <p:sp>
        <p:nvSpPr>
          <p:cNvPr id="3" name="Sisällön paikkamerkki 2">
            <a:extLst>
              <a:ext uri="{FF2B5EF4-FFF2-40B4-BE49-F238E27FC236}">
                <a16:creationId xmlns:a16="http://schemas.microsoft.com/office/drawing/2014/main" id="{1C6A0C40-D75C-FBC4-C725-8AD7130A8E54}"/>
              </a:ext>
            </a:extLst>
          </p:cNvPr>
          <p:cNvSpPr txBox="1">
            <a:spLocks/>
          </p:cNvSpPr>
          <p:nvPr/>
        </p:nvSpPr>
        <p:spPr>
          <a:xfrm>
            <a:off x="1645668" y="3941687"/>
            <a:ext cx="9124400" cy="379519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sv-SE" sz="1500" dirty="0"/>
              <a:t>En av de viktigaste lärdomarna var att förstå att fred är mycket mer än frånvaron av krig. För ursprungsfolken innebär fred harmoni med naturen, balans mellan människor och respekt för traditionell kunskap. Vi stödjer integreringen av dessa principer och skapar utrymme för dialog där samhällena delar sina erfarenheter, bekymmer och förslag på hur man kan läka såren från det förflutna.</a:t>
            </a:r>
          </a:p>
          <a:p>
            <a:pPr marL="0" indent="0">
              <a:lnSpc>
                <a:spcPct val="100000"/>
              </a:lnSpc>
              <a:buNone/>
            </a:pPr>
            <a:r>
              <a:rPr lang="sv-SE" sz="1500" dirty="0"/>
              <a:t>Jag har fått en tydlig insikt om att fred inte kan införas utifrån till ursprungsfolkens områden. Fred byggs inifrån, genom förfädernas kunskap, respekt för jorden och de äldstes visdom. Utbildning är en central pelare i detta, eftersom den ger nya generationer möjlighet att stärka sin identitet, sina språk och sina kunskaper – och framför allt förstå att försoning är en möjlig väg.          </a:t>
            </a:r>
          </a:p>
          <a:p>
            <a:pPr marL="0" indent="0">
              <a:lnSpc>
                <a:spcPct val="100000"/>
              </a:lnSpc>
              <a:buNone/>
            </a:pPr>
            <a:r>
              <a:rPr lang="sv-SE" sz="1500" b="1" i="1" dirty="0">
                <a:latin typeface="Arial"/>
                <a:cs typeface="Arial"/>
              </a:rPr>
              <a:t>							</a:t>
            </a:r>
            <a:r>
              <a:rPr lang="fi-FI" sz="1400" b="1" i="1" dirty="0">
                <a:latin typeface="Arial"/>
                <a:cs typeface="Arial"/>
              </a:rPr>
              <a:t>Marian </a:t>
            </a:r>
            <a:r>
              <a:rPr lang="fi-FI" sz="1400" b="1" i="1" dirty="0" err="1">
                <a:latin typeface="Arial"/>
                <a:cs typeface="Arial"/>
              </a:rPr>
              <a:t>Coy</a:t>
            </a:r>
            <a:r>
              <a:rPr lang="fi-FI" sz="1400" b="1" i="1" dirty="0">
                <a:latin typeface="Arial"/>
                <a:cs typeface="Arial"/>
              </a:rPr>
              <a:t>, Colombia</a:t>
            </a:r>
          </a:p>
        </p:txBody>
      </p:sp>
    </p:spTree>
    <p:extLst>
      <p:ext uri="{BB962C8B-B14F-4D97-AF65-F5344CB8AC3E}">
        <p14:creationId xmlns:p14="http://schemas.microsoft.com/office/powerpoint/2010/main" val="3723690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B54C-D266-1FB7-DB2B-485878A0661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F014E28-7F50-A6A7-9CB4-C4F56178C002}"/>
              </a:ext>
            </a:extLst>
          </p:cNvPr>
          <p:cNvSpPr>
            <a:spLocks noGrp="1"/>
          </p:cNvSpPr>
          <p:nvPr>
            <p:ph type="title"/>
          </p:nvPr>
        </p:nvSpPr>
        <p:spPr>
          <a:xfrm>
            <a:off x="5175297" y="853440"/>
            <a:ext cx="5310976" cy="1028043"/>
          </a:xfrm>
        </p:spPr>
        <p:txBody>
          <a:bodyPr/>
          <a:lstStyle/>
          <a:p>
            <a:r>
              <a:rPr lang="fi-FI" dirty="0" err="1">
                <a:solidFill>
                  <a:schemeClr val="tx1"/>
                </a:solidFill>
              </a:rPr>
              <a:t>Bön</a:t>
            </a:r>
            <a:endParaRPr lang="fi-FI" dirty="0">
              <a:solidFill>
                <a:schemeClr val="tx1"/>
              </a:solidFill>
            </a:endParaRPr>
          </a:p>
        </p:txBody>
      </p:sp>
      <p:sp>
        <p:nvSpPr>
          <p:cNvPr id="3" name="Sisällön paikkamerkki 2">
            <a:extLst>
              <a:ext uri="{FF2B5EF4-FFF2-40B4-BE49-F238E27FC236}">
                <a16:creationId xmlns:a16="http://schemas.microsoft.com/office/drawing/2014/main" id="{14FF315E-FA64-1D70-5E2C-A703640F2216}"/>
              </a:ext>
            </a:extLst>
          </p:cNvPr>
          <p:cNvSpPr>
            <a:spLocks noGrp="1"/>
          </p:cNvSpPr>
          <p:nvPr>
            <p:ph sz="half" idx="2"/>
          </p:nvPr>
        </p:nvSpPr>
        <p:spPr>
          <a:xfrm>
            <a:off x="5174145" y="2014834"/>
            <a:ext cx="5713662" cy="2850677"/>
          </a:xfrm>
        </p:spPr>
        <p:txBody>
          <a:bodyPr>
            <a:normAutofit/>
          </a:bodyPr>
          <a:lstStyle/>
          <a:p>
            <a:pPr marL="0" indent="0">
              <a:buNone/>
            </a:pPr>
            <a:r>
              <a:rPr lang="sv-SE" dirty="0"/>
              <a:t>Vi ber om regn i rätt mängd för södra Afrika. Vi ber att du ger människorna vishet att använda de färdigheter de har lärt sig för att förbereda sig för eventuella översvämningar eller torka.</a:t>
            </a:r>
          </a:p>
          <a:p>
            <a:pPr marL="0" indent="0">
              <a:buNone/>
            </a:pPr>
            <a:r>
              <a:rPr lang="sv-SE" dirty="0"/>
              <a:t>Vi tackar för våra samarbetspartner som uthålligt arbetar för att hjälpa utsatta människor.</a:t>
            </a:r>
          </a:p>
          <a:p>
            <a:pPr marL="0" indent="0">
              <a:lnSpc>
                <a:spcPct val="100000"/>
              </a:lnSpc>
              <a:buNone/>
            </a:pPr>
            <a:r>
              <a:rPr lang="fi-FI" dirty="0"/>
              <a:t>		</a:t>
            </a:r>
            <a:r>
              <a:rPr lang="fi-FI" i="1" dirty="0"/>
              <a:t>Ruusa Gawaza, Zimbabwe</a:t>
            </a:r>
          </a:p>
        </p:txBody>
      </p:sp>
      <p:pic>
        <p:nvPicPr>
          <p:cNvPr id="7" name="Kuva 6" descr="Kuva, joka sisältää kohteen rakennus, ikkuna, rauta, piha-&#10;&#10;Tekoälyllä luotu sisältö voi olla virheellistä.">
            <a:extLst>
              <a:ext uri="{FF2B5EF4-FFF2-40B4-BE49-F238E27FC236}">
                <a16:creationId xmlns:a16="http://schemas.microsoft.com/office/drawing/2014/main" id="{D69045E4-DE17-0DD1-E3C4-0464A6A8C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pic>
        <p:nvPicPr>
          <p:cNvPr id="4" name="Kuva 3" descr="Kuva, joka sisältää kohteen symboli, kuvakaappaus, ympyrä, Grafiikka&#10;&#10;Kuvaus luotu automaattisesti">
            <a:extLst>
              <a:ext uri="{FF2B5EF4-FFF2-40B4-BE49-F238E27FC236}">
                <a16:creationId xmlns:a16="http://schemas.microsoft.com/office/drawing/2014/main" id="{AC473613-612C-7D24-CC76-C2ECE3A03B0F}"/>
              </a:ext>
            </a:extLst>
          </p:cNvPr>
          <p:cNvPicPr/>
          <p:nvPr/>
        </p:nvPicPr>
        <p:blipFill>
          <a:blip r:embed="rId3">
            <a:extLst>
              <a:ext uri="{28A0092B-C50C-407E-A947-70E740481C1C}">
                <a14:useLocalDpi xmlns:a14="http://schemas.microsoft.com/office/drawing/2010/main" val="0"/>
              </a:ext>
            </a:extLst>
          </a:blip>
          <a:stretch>
            <a:fillRect/>
          </a:stretch>
        </p:blipFill>
        <p:spPr>
          <a:xfrm>
            <a:off x="10567261" y="5130800"/>
            <a:ext cx="1409262" cy="1224147"/>
          </a:xfrm>
          <a:prstGeom prst="rect">
            <a:avLst/>
          </a:prstGeom>
        </p:spPr>
      </p:pic>
    </p:spTree>
    <p:extLst>
      <p:ext uri="{BB962C8B-B14F-4D97-AF65-F5344CB8AC3E}">
        <p14:creationId xmlns:p14="http://schemas.microsoft.com/office/powerpoint/2010/main" val="997334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DDEB-94DE-DC82-C772-3E19E9E2B4D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B5A51E-7AE2-9F02-C558-8BE69AB5E378}"/>
              </a:ext>
            </a:extLst>
          </p:cNvPr>
          <p:cNvSpPr>
            <a:spLocks noGrp="1"/>
          </p:cNvSpPr>
          <p:nvPr>
            <p:ph type="title"/>
          </p:nvPr>
        </p:nvSpPr>
        <p:spPr>
          <a:xfrm>
            <a:off x="5175297" y="853440"/>
            <a:ext cx="5310976" cy="1028043"/>
          </a:xfrm>
        </p:spPr>
        <p:txBody>
          <a:bodyPr/>
          <a:lstStyle/>
          <a:p>
            <a:r>
              <a:rPr lang="fi-FI" dirty="0" err="1">
                <a:solidFill>
                  <a:schemeClr val="tx1"/>
                </a:solidFill>
              </a:rPr>
              <a:t>Bön</a:t>
            </a:r>
            <a:endParaRPr lang="fi-FI" dirty="0">
              <a:solidFill>
                <a:schemeClr val="tx1"/>
              </a:solidFill>
            </a:endParaRPr>
          </a:p>
        </p:txBody>
      </p:sp>
      <p:sp>
        <p:nvSpPr>
          <p:cNvPr id="3" name="Sisällön paikkamerkki 2">
            <a:extLst>
              <a:ext uri="{FF2B5EF4-FFF2-40B4-BE49-F238E27FC236}">
                <a16:creationId xmlns:a16="http://schemas.microsoft.com/office/drawing/2014/main" id="{3F609E39-2F14-50CB-2B06-F21A9BEE9C69}"/>
              </a:ext>
            </a:extLst>
          </p:cNvPr>
          <p:cNvSpPr>
            <a:spLocks noGrp="1"/>
          </p:cNvSpPr>
          <p:nvPr>
            <p:ph sz="half" idx="2"/>
          </p:nvPr>
        </p:nvSpPr>
        <p:spPr>
          <a:xfrm>
            <a:off x="5174145" y="2014833"/>
            <a:ext cx="6560656" cy="4843167"/>
          </a:xfrm>
        </p:spPr>
        <p:txBody>
          <a:bodyPr>
            <a:normAutofit/>
          </a:bodyPr>
          <a:lstStyle/>
          <a:p>
            <a:pPr marL="0" indent="0">
              <a:buNone/>
            </a:pPr>
            <a:r>
              <a:rPr lang="sv-SE" dirty="0"/>
              <a:t>När det nya året börjar ber vi att våra hjärtan ska vara öppna för förlåtelse och omvändelse. Vi ber att våldet ska upphöra, att man skall nå eldupphör i de många konflikter som pågår runt om i världen. Vi ber att det ska finnas mat åt alla. Ge kraft och vishet åt dem som arbetar för fred och försoning, så att de kan åstadkomma verklig förändring. Styrk dem som arbetar för en mer jämlik värld, så att deras insatser kan fortsätta. För människor från olika religioner och kulturer närmare varandra och led dem i samtal som ökar förståelse. Herre, hör vår bön och ge fred, hopp, gemenskap och ömsesidig förståelse till denna värld. Amen.</a:t>
            </a:r>
          </a:p>
          <a:p>
            <a:pPr marL="0" indent="0">
              <a:lnSpc>
                <a:spcPct val="100000"/>
              </a:lnSpc>
              <a:buNone/>
            </a:pPr>
            <a:r>
              <a:rPr lang="fi-FI" dirty="0"/>
              <a:t>			</a:t>
            </a:r>
            <a:r>
              <a:rPr lang="fi-FI" i="1" dirty="0"/>
              <a:t>Elina Mikkola, </a:t>
            </a:r>
            <a:r>
              <a:rPr lang="fi-FI" i="1" dirty="0" err="1"/>
              <a:t>Mellanöstern</a:t>
            </a:r>
            <a:r>
              <a:rPr lang="fi-FI" i="1" dirty="0"/>
              <a:t> </a:t>
            </a:r>
          </a:p>
        </p:txBody>
      </p:sp>
      <p:pic>
        <p:nvPicPr>
          <p:cNvPr id="13" name="Kuva 12" descr="Kuva, joka sisältää kohteen vaate, henkilö, temppeli, nainen&#10;&#10;Tekoälyllä luotu sisältö voi olla virheellistä.">
            <a:extLst>
              <a:ext uri="{FF2B5EF4-FFF2-40B4-BE49-F238E27FC236}">
                <a16:creationId xmlns:a16="http://schemas.microsoft.com/office/drawing/2014/main" id="{489EE22A-3CBF-457E-5B3C-33057AC60AD1}"/>
              </a:ext>
            </a:extLst>
          </p:cNvPr>
          <p:cNvPicPr>
            <a:picLocks noChangeAspect="1"/>
          </p:cNvPicPr>
          <p:nvPr/>
        </p:nvPicPr>
        <p:blipFill>
          <a:blip r:embed="rId2">
            <a:extLst>
              <a:ext uri="{28A0092B-C50C-407E-A947-70E740481C1C}">
                <a14:useLocalDpi xmlns:a14="http://schemas.microsoft.com/office/drawing/2010/main" val="0"/>
              </a:ext>
            </a:extLst>
          </a:blip>
          <a:srcRect l="38961" r="16934"/>
          <a:stretch>
            <a:fillRect/>
          </a:stretch>
        </p:blipFill>
        <p:spPr>
          <a:xfrm>
            <a:off x="0" y="0"/>
            <a:ext cx="4539967" cy="6858000"/>
          </a:xfrm>
          <a:prstGeom prst="rect">
            <a:avLst/>
          </a:prstGeom>
        </p:spPr>
      </p:pic>
      <p:pic>
        <p:nvPicPr>
          <p:cNvPr id="4" name="Kuva 3" descr="Kuva, joka sisältää kohteen symboli, kuvakaappaus, ympyrä, Grafiikka&#10;&#10;Kuvaus luotu automaattisesti">
            <a:extLst>
              <a:ext uri="{FF2B5EF4-FFF2-40B4-BE49-F238E27FC236}">
                <a16:creationId xmlns:a16="http://schemas.microsoft.com/office/drawing/2014/main" id="{816E4187-787F-9FE6-BC38-AE1D1423F8BD}"/>
              </a:ext>
            </a:extLst>
          </p:cNvPr>
          <p:cNvPicPr/>
          <p:nvPr/>
        </p:nvPicPr>
        <p:blipFill>
          <a:blip r:embed="rId3">
            <a:extLst>
              <a:ext uri="{28A0092B-C50C-407E-A947-70E740481C1C}">
                <a14:useLocalDpi xmlns:a14="http://schemas.microsoft.com/office/drawing/2010/main" val="0"/>
              </a:ext>
            </a:extLst>
          </a:blip>
          <a:stretch>
            <a:fillRect/>
          </a:stretch>
        </p:blipFill>
        <p:spPr>
          <a:xfrm>
            <a:off x="10567261" y="368300"/>
            <a:ext cx="1409262" cy="1224147"/>
          </a:xfrm>
          <a:prstGeom prst="rect">
            <a:avLst/>
          </a:prstGeom>
        </p:spPr>
      </p:pic>
    </p:spTree>
    <p:extLst>
      <p:ext uri="{BB962C8B-B14F-4D97-AF65-F5344CB8AC3E}">
        <p14:creationId xmlns:p14="http://schemas.microsoft.com/office/powerpoint/2010/main" val="2675900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B6B343-8E35-FDAF-AF31-6B0881A47870}"/>
              </a:ext>
            </a:extLst>
          </p:cNvPr>
          <p:cNvSpPr>
            <a:spLocks noGrp="1"/>
          </p:cNvSpPr>
          <p:nvPr>
            <p:ph type="title"/>
          </p:nvPr>
        </p:nvSpPr>
        <p:spPr/>
        <p:txBody>
          <a:bodyPr/>
          <a:lstStyle/>
          <a:p>
            <a:endParaRPr lang="fi-FI"/>
          </a:p>
        </p:txBody>
      </p:sp>
      <p:pic>
        <p:nvPicPr>
          <p:cNvPr id="7" name="Sisällön paikkamerkki 6" descr="Kuva, joka sisältää kohteen vaate, henkilö, mies, kynttilä&#10;&#10;Tekoälyllä luotu sisältö voi olla virheellistä.">
            <a:extLst>
              <a:ext uri="{FF2B5EF4-FFF2-40B4-BE49-F238E27FC236}">
                <a16:creationId xmlns:a16="http://schemas.microsoft.com/office/drawing/2014/main" id="{6FE7F9BD-A453-61F1-BA8F-820A731A2D2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46584"/>
            <a:ext cx="12242932" cy="6904583"/>
          </a:xfrm>
        </p:spPr>
      </p:pic>
      <p:sp>
        <p:nvSpPr>
          <p:cNvPr id="4" name="Päivämäärän paikkamerkki 3">
            <a:extLst>
              <a:ext uri="{FF2B5EF4-FFF2-40B4-BE49-F238E27FC236}">
                <a16:creationId xmlns:a16="http://schemas.microsoft.com/office/drawing/2014/main" id="{6523485A-FA15-38FC-5559-B132A8F410F9}"/>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9" name="Tekstiruutu 8">
            <a:extLst>
              <a:ext uri="{FF2B5EF4-FFF2-40B4-BE49-F238E27FC236}">
                <a16:creationId xmlns:a16="http://schemas.microsoft.com/office/drawing/2014/main" id="{8352E202-5486-ED52-7C74-A87005153D1A}"/>
              </a:ext>
            </a:extLst>
          </p:cNvPr>
          <p:cNvSpPr txBox="1"/>
          <p:nvPr/>
        </p:nvSpPr>
        <p:spPr>
          <a:xfrm>
            <a:off x="416810" y="4800401"/>
            <a:ext cx="4087098" cy="1754326"/>
          </a:xfrm>
          <a:prstGeom prst="rect">
            <a:avLst/>
          </a:prstGeom>
          <a:noFill/>
        </p:spPr>
        <p:txBody>
          <a:bodyPr wrap="square">
            <a:spAutoFit/>
          </a:bodyPr>
          <a:lstStyle/>
          <a:p>
            <a:r>
              <a:rPr lang="sv-SE" b="1" dirty="0">
                <a:solidFill>
                  <a:schemeClr val="bg1"/>
                </a:solidFill>
              </a:rPr>
              <a:t>I Colombia, som har plågats av inbördeskrig i över 60 år, byggs freden nu från gräsrotsnivå, och kyrkorna fungerar som brobyggare i detta arbete. På bilden syns ett fredsmöte under Ljusens natt.</a:t>
            </a:r>
            <a:endParaRPr lang="fi-FI" b="1" dirty="0">
              <a:solidFill>
                <a:schemeClr val="bg1"/>
              </a:solidFill>
            </a:endParaRPr>
          </a:p>
        </p:txBody>
      </p:sp>
      <p:pic>
        <p:nvPicPr>
          <p:cNvPr id="3" name="Kuva 2" descr="Kuva, joka sisältää kohteen symboli, teksti, logo, muotoilu&#10;&#10;Kuvaus luotu automaattisesti">
            <a:extLst>
              <a:ext uri="{FF2B5EF4-FFF2-40B4-BE49-F238E27FC236}">
                <a16:creationId xmlns:a16="http://schemas.microsoft.com/office/drawing/2014/main" id="{CA6AD8DA-F49E-2BF5-8A70-58F64102DE6C}"/>
              </a:ext>
            </a:extLst>
          </p:cNvPr>
          <p:cNvPicPr/>
          <p:nvPr/>
        </p:nvPicPr>
        <p:blipFill>
          <a:blip r:embed="rId3">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805344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2C3-AE8A-F46A-8882-A3B94FC44193}"/>
            </a:ext>
          </a:extLst>
        </p:cNvPr>
        <p:cNvGrpSpPr/>
        <p:nvPr/>
      </p:nvGrpSpPr>
      <p:grpSpPr>
        <a:xfrm>
          <a:off x="0" y="0"/>
          <a:ext cx="0" cy="0"/>
          <a:chOff x="0" y="0"/>
          <a:chExt cx="0" cy="0"/>
        </a:xfrm>
      </p:grpSpPr>
    </p:spTree>
    <p:extLst>
      <p:ext uri="{BB962C8B-B14F-4D97-AF65-F5344CB8AC3E}">
        <p14:creationId xmlns:p14="http://schemas.microsoft.com/office/powerpoint/2010/main" val="1507974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Mukautetut 1">
      <a:dk1>
        <a:srgbClr val="0C0C0C"/>
      </a:dk1>
      <a:lt1>
        <a:srgbClr val="FFFFFF"/>
      </a:lt1>
      <a:dk2>
        <a:srgbClr val="F53246"/>
      </a:dk2>
      <a:lt2>
        <a:srgbClr val="E7E6E6"/>
      </a:lt2>
      <a:accent1>
        <a:srgbClr val="F53246"/>
      </a:accent1>
      <a:accent2>
        <a:srgbClr val="90397B"/>
      </a:accent2>
      <a:accent3>
        <a:srgbClr val="1179A6"/>
      </a:accent3>
      <a:accent4>
        <a:srgbClr val="93CB81"/>
      </a:accent4>
      <a:accent5>
        <a:srgbClr val="F3DF0E"/>
      </a:accent5>
      <a:accent6>
        <a:srgbClr val="FBAFB6"/>
      </a:accent6>
      <a:hlink>
        <a:srgbClr val="0C5272"/>
      </a:hlink>
      <a:folHlink>
        <a:srgbClr val="FBAFB6"/>
      </a:folHlink>
    </a:clrScheme>
    <a:fontScheme name="Mukautettu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ähetysseura_16-9_FIN_pohja (2).pptx" id="{50E836D4-9807-4953-9181-4559616194B0}" vid="{ECC2E6CA-AF7A-4740-90BD-D6A2E8B06D83}"/>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42F9A0B562CAA47B590B2987B18A5D2" ma:contentTypeVersion="12" ma:contentTypeDescription="Luo uusi asiakirja." ma:contentTypeScope="" ma:versionID="7827d4af96235b74159062e473970991">
  <xsd:schema xmlns:xsd="http://www.w3.org/2001/XMLSchema" xmlns:xs="http://www.w3.org/2001/XMLSchema" xmlns:p="http://schemas.microsoft.com/office/2006/metadata/properties" xmlns:ns2="2e4f190b-e88f-4339-a513-dae9ea184602" xmlns:ns3="ec77bcd6-2a14-446c-9fcf-97c73439d31f" targetNamespace="http://schemas.microsoft.com/office/2006/metadata/properties" ma:root="true" ma:fieldsID="b110218dbbab40ea1662b1bd437562fc" ns2:_="" ns3:_="">
    <xsd:import namespace="2e4f190b-e88f-4339-a513-dae9ea184602"/>
    <xsd:import namespace="ec77bcd6-2a14-446c-9fcf-97c73439d3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4f190b-e88f-4339-a513-dae9ea1846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c77bcd6-2a14-446c-9fcf-97c73439d31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fce5831-028e-4150-bc76-554931bb56f2}" ma:internalName="TaxCatchAll" ma:showField="CatchAllData" ma:web="ec77bcd6-2a14-446c-9fcf-97c73439d3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c77bcd6-2a14-446c-9fcf-97c73439d31f" xsi:nil="true"/>
    <lcf76f155ced4ddcb4097134ff3c332f xmlns="2e4f190b-e88f-4339-a513-dae9ea18460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933517-0362-46A3-BB46-469BF3DE5D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4f190b-e88f-4339-a513-dae9ea184602"/>
    <ds:schemaRef ds:uri="ec77bcd6-2a14-446c-9fcf-97c73439d3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A6B8EA-6046-4BEE-BF32-C50AAA54649D}">
  <ds:schemaRefs>
    <ds:schemaRef ds:uri="2c92d715-d8ce-4fc2-8bad-0f61043d6bee"/>
    <ds:schemaRef ds:uri="7fb4b996-e86c-4757-b273-81a7b24158f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ba8b525-faa7-450e-87ad-219cde38671f"/>
    <ds:schemaRef ds:uri="36c43c7b-f203-4255-9c01-fbfa8f435691"/>
    <ds:schemaRef ds:uri="ec77bcd6-2a14-446c-9fcf-97c73439d31f"/>
    <ds:schemaRef ds:uri="2e4f190b-e88f-4339-a513-dae9ea184602"/>
  </ds:schemaRefs>
</ds:datastoreItem>
</file>

<file path=customXml/itemProps3.xml><?xml version="1.0" encoding="utf-8"?>
<ds:datastoreItem xmlns:ds="http://schemas.openxmlformats.org/officeDocument/2006/customXml" ds:itemID="{0E6BE337-475B-40C6-A082-B88657F9A5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Lähetysseura_16-9_FIN_pohja</Template>
  <TotalTime>2559</TotalTime>
  <Words>1789</Words>
  <Application>Microsoft Office PowerPoint</Application>
  <PresentationFormat>Laajakuva</PresentationFormat>
  <Paragraphs>112</Paragraphs>
  <Slides>17</Slides>
  <Notes>8</Notes>
  <HiddenSlides>0</HiddenSlides>
  <MMClips>0</MMClips>
  <ScaleCrop>false</ScaleCrop>
  <HeadingPairs>
    <vt:vector size="4" baseType="variant">
      <vt:variant>
        <vt:lpstr>Teema</vt:lpstr>
      </vt:variant>
      <vt:variant>
        <vt:i4>1</vt:i4>
      </vt:variant>
      <vt:variant>
        <vt:lpstr>Dian otsikot</vt:lpstr>
      </vt:variant>
      <vt:variant>
        <vt:i4>17</vt:i4>
      </vt:variant>
    </vt:vector>
  </HeadingPairs>
  <TitlesOfParts>
    <vt:vector size="18" baseType="lpstr">
      <vt:lpstr>Office-teema</vt:lpstr>
      <vt:lpstr>Kriser och katastrofer</vt:lpstr>
      <vt:lpstr>Missionssällskapet är en av kyrkans missionsorganisationer och en av Finlands största aktörer inom utvecklingssamarbete </vt:lpstr>
      <vt:lpstr>PowerPoint-esitys</vt:lpstr>
      <vt:lpstr>PowerPoint-esitys</vt:lpstr>
      <vt:lpstr>Vad är en temakorg?</vt:lpstr>
      <vt:lpstr>Temakorgar</vt:lpstr>
      <vt:lpstr>Fred och en hållbar framtid </vt:lpstr>
      <vt:lpstr>Fred och en hållbar framtid</vt:lpstr>
      <vt:lpstr>PowerPoint-esitys</vt:lpstr>
      <vt:lpstr>PowerPoint-esitys</vt:lpstr>
      <vt:lpstr>PowerPoint-esitys</vt:lpstr>
      <vt:lpstr>Teologisk riktlinje</vt:lpstr>
      <vt:lpstr>PowerPoint-esitys</vt:lpstr>
      <vt:lpstr>Bön</vt:lpstr>
      <vt:lpstr>Bön</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Ylhävuori Tarmo</dc:creator>
  <cp:lastModifiedBy>Lindman Britt-Helen</cp:lastModifiedBy>
  <cp:revision>89</cp:revision>
  <dcterms:created xsi:type="dcterms:W3CDTF">2022-08-23T09:26:18Z</dcterms:created>
  <dcterms:modified xsi:type="dcterms:W3CDTF">2026-02-05T18:40:30Z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0x010100C42F9A0B562CAA47B590B2987B18A5D2</vt:lpwstr>
  </property>
</Properties>
</file>