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51.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259" r:id="rId5"/>
    <p:sldId id="463" r:id="rId6"/>
    <p:sldId id="464" r:id="rId7"/>
    <p:sldId id="394" r:id="rId8"/>
    <p:sldId id="462" r:id="rId9"/>
    <p:sldId id="335" r:id="rId10"/>
    <p:sldId id="390" r:id="rId11"/>
    <p:sldId id="384" r:id="rId12"/>
    <p:sldId id="368" r:id="rId13"/>
    <p:sldId id="396" r:id="rId14"/>
    <p:sldId id="389" r:id="rId15"/>
    <p:sldId id="391" r:id="rId16"/>
    <p:sldId id="397" r:id="rId17"/>
    <p:sldId id="465" r:id="rId18"/>
    <p:sldId id="395" r:id="rId19"/>
    <p:sldId id="386" r:id="rId20"/>
  </p:sldIdLst>
  <p:sldSz cx="12192000" cy="6858000"/>
  <p:notesSz cx="6858000" cy="9144000"/>
  <p:custDataLst>
    <p:tags r:id="rId23"/>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154"/>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64EE95-D68C-4ACA-92C1-42E4AC66D511}" v="3" dt="2026-09-29T10:01:40.6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9" autoAdjust="0"/>
    <p:restoredTop sz="87639" autoAdjust="0"/>
  </p:normalViewPr>
  <p:slideViewPr>
    <p:cSldViewPr snapToGrid="0">
      <p:cViewPr varScale="1">
        <p:scale>
          <a:sx n="65" d="100"/>
          <a:sy n="65" d="100"/>
        </p:scale>
        <p:origin x="72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nkanen Nina" userId="0e60591b-a1d4-46d2-8afe-38d5c603077f" providerId="ADAL" clId="{7829938A-7599-4399-9878-03EE61921E1E}"/>
    <pc:docChg chg="addSld modSld">
      <pc:chgData name="Honkanen Nina" userId="0e60591b-a1d4-46d2-8afe-38d5c603077f" providerId="ADAL" clId="{7829938A-7599-4399-9878-03EE61921E1E}" dt="2026-09-29T10:01:40.608" v="2"/>
      <pc:docMkLst>
        <pc:docMk/>
      </pc:docMkLst>
      <pc:sldChg chg="add">
        <pc:chgData name="Honkanen Nina" userId="0e60591b-a1d4-46d2-8afe-38d5c603077f" providerId="ADAL" clId="{7829938A-7599-4399-9878-03EE61921E1E}" dt="2026-09-29T10:01:40.608" v="2"/>
        <pc:sldMkLst>
          <pc:docMk/>
          <pc:sldMk cId="851052822" sldId="462"/>
        </pc:sldMkLst>
      </pc:sldChg>
      <pc:sldChg chg="addSp modSp add">
        <pc:chgData name="Honkanen Nina" userId="0e60591b-a1d4-46d2-8afe-38d5c603077f" providerId="ADAL" clId="{7829938A-7599-4399-9878-03EE61921E1E}" dt="2026-09-29T10:00:15.087" v="1"/>
        <pc:sldMkLst>
          <pc:docMk/>
          <pc:sldMk cId="4133062779" sldId="465"/>
        </pc:sldMkLst>
        <pc:spChg chg="add mod">
          <ac:chgData name="Honkanen Nina" userId="0e60591b-a1d4-46d2-8afe-38d5c603077f" providerId="ADAL" clId="{7829938A-7599-4399-9878-03EE61921E1E}" dt="2026-09-29T10:00:15.087" v="1"/>
          <ac:spMkLst>
            <pc:docMk/>
            <pc:sldMk cId="4133062779" sldId="465"/>
            <ac:spMk id="7" creationId="{B0B38675-20D4-9F29-113F-49D38AB4558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latin typeface="Arial" panose="020B0604020202020204" pitchFamily="34" charset="0"/>
            </a:endParaRPr>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latin typeface="Arial" panose="020B0604020202020204" pitchFamily="34" charset="0"/>
              </a:rPr>
              <a:t>29.9.2026</a:t>
            </a:fld>
            <a:endParaRPr lang="fi-FI">
              <a:latin typeface="Arial" panose="020B0604020202020204" pitchFamily="34" charset="0"/>
            </a:endParaRPr>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latin typeface="Arial" panose="020B0604020202020204" pitchFamily="34" charset="0"/>
            </a:endParaRPr>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latin typeface="Arial" panose="020B0604020202020204" pitchFamily="34" charset="0"/>
              </a:rPr>
              <a:t>‹#›</a:t>
            </a:fld>
            <a:endParaRPr lang="fi-FI">
              <a:latin typeface="Arial" panose="020B0604020202020204" pitchFamily="34" charset="0"/>
            </a:endParaRPr>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75B81401-98B2-4A2C-809B-B877EE2C7168}" type="datetimeFigureOut">
              <a:rPr lang="fi-FI" smtClean="0"/>
              <a:pPr/>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8EB9FF8-BAB1-4496-B899-A3D3A047A0D5}" type="slidenum">
              <a:rPr lang="fi-FI" smtClean="0"/>
              <a:pPr/>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a:t>
            </a:fld>
            <a:endParaRPr lang="fi-FI"/>
          </a:p>
        </p:txBody>
      </p:sp>
    </p:spTree>
    <p:extLst>
      <p:ext uri="{BB962C8B-B14F-4D97-AF65-F5344CB8AC3E}">
        <p14:creationId xmlns:p14="http://schemas.microsoft.com/office/powerpoint/2010/main" val="3460505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6</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rtl="0" fontAlgn="base"/>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Diakonisuus kuuluu kirkon perimmäiseen olemukseen yhtä keskeisesti kuin missionaarisuus. Sen raamatulliset perusteet sitoutuvat siihen, millainen Jumala on: hän on leskien, orpojen ja muukalaisten suojelija (5. Moos. 10:18; Ps. 68:6). Jumala kehottaa tekemään oikeudenmukaisuuden ja myötätunnon tekoja: “Avaa väärän vallan kahleet… jaa leipäsi nälkäiselle, anna suoja kodittomalle.” (</a:t>
            </a:r>
            <a:r>
              <a:rPr lang="fi-FI" sz="1200" b="0" i="0" kern="1200" dirty="0" err="1">
                <a:solidFill>
                  <a:schemeClr val="tx1"/>
                </a:solidFill>
                <a:effectLst/>
                <a:latin typeface="+mn-lt"/>
                <a:ea typeface="+mn-ea"/>
                <a:cs typeface="+mn-cs"/>
              </a:rPr>
              <a:t>Jes</a:t>
            </a:r>
            <a:r>
              <a:rPr lang="fi-FI" sz="1200" b="0" i="0" kern="1200" dirty="0">
                <a:solidFill>
                  <a:schemeClr val="tx1"/>
                </a:solidFill>
                <a:effectLst/>
                <a:latin typeface="+mn-lt"/>
                <a:ea typeface="+mn-ea"/>
                <a:cs typeface="+mn-cs"/>
              </a:rPr>
              <a:t>. 58:6–7) </a:t>
            </a:r>
          </a:p>
          <a:p>
            <a:pPr rtl="0" fontAlgn="base"/>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Jeesuksen toiminnan ytimessä oli ihmisen kokonaisvaltainen näkeminen, toiminta paremman tulevaisuuden puolesta ja syrjivien rakenteiden tuomitseminen. Hänen toimintansa lähti kysymyksestä 'mitä haluat sinulle tehtävän'. Näin hän palautti ihmisille heille kuuluvan ihmisarvon sekä toimijuuden. Samalla Jeesus kritisoi vallanpitäjiä ja sortavia rakenteita. Hän myös antoi seuraajilleen velvoitteen lähimmäisenrakkaudesta, sovinnosta ja oikeudenmukaisuudesta (esim. Matt. 5–7). </a:t>
            </a:r>
          </a:p>
          <a:p>
            <a:pPr rtl="0" fontAlgn="base"/>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Jeesus samaistui köyhiin, sorrettuihin, sairaisiin ja hylättyihin: ”Sen, minkä te teitte yhdelle näistä huono-osaisista veljistäni ja sisaristani, sen te teitte minulle” (Matt 25:40) Tämä ei ole pelkkä moraalinen ohje, vaan se kuvaa Kristuksen merkitystä ja ominaisuutta: Kristus on läsnä niiden keskuudessa, joilla on kaikkein vähiten. Heidän kohtaamisensa on Kristuksen kohtaamista. </a:t>
            </a:r>
          </a:p>
          <a:p>
            <a:pPr rtl="0" fontAlgn="base"/>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Ensimmäisten seurakuntien syntyessä ihmisiä erotettiin hoitamaan diakoniatyötä. Se ei ollut vain hallinnollinen ratkaisu vaan evankeliumin muoto (Apt. 6:1–7; Apt. 2:44–47; 4:32–35). Rakkauden kaksoiskäsky velvoittaa jokaista Kristuksen seuraajaa ja näin ollen lähimmäisenrakkaus on osa kristillistä identiteettiä. Diakonia juurtuu uskoon ja saa ravintonsa ehtoollisesta. Kristuksen ruumis on sakramentaalinen ja uhrattu, yhteyden jakamisen ja ihmisille annettujen tehtävien symboli. Jokainen kastettu kristitty toimii maailmassa Jumalan lähettämänä. </a:t>
            </a:r>
          </a:p>
          <a:p>
            <a:pPr rtl="0" fontAlgn="base"/>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Kirkon tehtävä on kokonaisvaltainen: evankeliumi kattaa koko elämän ja luomakunnan. Se on osallistumista Jumalan toimintaan maailmassa. Kokonaisvaltainen missio yhdistää evankeliumin julistamisen, auttamisen ja oikeudenmukaisuuden puolesta toimimisen. Perheiden tukeminen on osa tätä kokonaisuutta: sillä vahvistetaan turvaa, taloudellista </a:t>
            </a:r>
            <a:r>
              <a:rPr lang="fi-FI" sz="1200" b="0" i="0" kern="1200" dirty="0" err="1">
                <a:solidFill>
                  <a:schemeClr val="tx1"/>
                </a:solidFill>
                <a:effectLst/>
                <a:latin typeface="+mn-lt"/>
                <a:ea typeface="+mn-ea"/>
                <a:cs typeface="+mn-cs"/>
              </a:rPr>
              <a:t>resilienssiä</a:t>
            </a:r>
            <a:r>
              <a:rPr lang="fi-FI" sz="1200" b="0" i="0" kern="1200" dirty="0">
                <a:solidFill>
                  <a:schemeClr val="tx1"/>
                </a:solidFill>
                <a:effectLst/>
                <a:latin typeface="+mn-lt"/>
                <a:ea typeface="+mn-ea"/>
                <a:cs typeface="+mn-cs"/>
              </a:rPr>
              <a:t>, vanhemmuutta, lasten oikeuksia ja yhteisöllistä toivoa. Diakonia ja perheiden tukeminen on osa Jumalan pelastavaa läsnäoloa. Oikeudenmukaisuus, myötätunto, yhteisön haavoittuvien suoja ja kodin arjen pyhyys ovat evankeliumin perusääniä. Perhe on hengellisen elämän tila, jossa harjoitetaan rakkautta, anteeksiantoa ja yhteistä vastuuta. </a:t>
            </a:r>
          </a:p>
          <a:p>
            <a:pPr rtl="0" fontAlgn="base"/>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Jumalan luoma elämä on lahja, jonka varjeleminen on hengellinen tehtävä. Perhe, joka käsittää ydinperheen lisäksi yksinhuoltajat, jaetun huoltajuuden, sijaisperheet, isovanhemmat ja monikulttuuriset perheet, on yhteisen hyvän kannalta kriittinen. Perheiden tukeminen vahvistaa yhteiskuntaa. </a:t>
            </a:r>
          </a:p>
          <a:p>
            <a:pPr rtl="0" fontAlgn="base"/>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t>11</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13</a:t>
            </a:fld>
            <a:endParaRPr lang="fi-FI"/>
          </a:p>
        </p:txBody>
      </p:sp>
    </p:spTree>
    <p:extLst>
      <p:ext uri="{BB962C8B-B14F-4D97-AF65-F5344CB8AC3E}">
        <p14:creationId xmlns:p14="http://schemas.microsoft.com/office/powerpoint/2010/main" val="787518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3DFE2-BB91-89DE-D07C-3F95A12D57F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38347D0-8962-39A7-6A60-9251A32F380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535315B-CE57-3532-555C-ABAF10D7256D}"/>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D257A155-AA2D-EAD2-38B5-D7FE6A8A543A}"/>
              </a:ext>
            </a:extLst>
          </p:cNvPr>
          <p:cNvSpPr>
            <a:spLocks noGrp="1"/>
          </p:cNvSpPr>
          <p:nvPr>
            <p:ph type="sldNum" sz="quarter" idx="5"/>
          </p:nvPr>
        </p:nvSpPr>
        <p:spPr/>
        <p:txBody>
          <a:bodyPr/>
          <a:lstStyle/>
          <a:p>
            <a:fld id="{48EB9FF8-BAB1-4496-B899-A3D3A047A0D5}" type="slidenum">
              <a:rPr lang="fi-FI" smtClean="0"/>
              <a:t>14</a:t>
            </a:fld>
            <a:endParaRPr lang="fi-FI"/>
          </a:p>
        </p:txBody>
      </p:sp>
    </p:spTree>
    <p:extLst>
      <p:ext uri="{BB962C8B-B14F-4D97-AF65-F5344CB8AC3E}">
        <p14:creationId xmlns:p14="http://schemas.microsoft.com/office/powerpoint/2010/main" val="832799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15</a:t>
            </a:fld>
            <a:endParaRPr lang="fi-FI"/>
          </a:p>
        </p:txBody>
      </p:sp>
    </p:spTree>
    <p:extLst>
      <p:ext uri="{BB962C8B-B14F-4D97-AF65-F5344CB8AC3E}">
        <p14:creationId xmlns:p14="http://schemas.microsoft.com/office/powerpoint/2010/main" val="2550174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3.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7.pn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4.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Master" Target="../slideMasters/slideMaster1.xml"/><Relationship Id="rId1" Type="http://schemas.openxmlformats.org/officeDocument/2006/relationships/tags" Target="../tags/tag3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4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38.png"/><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43.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38.png"/><Relationship Id="rId5" Type="http://schemas.openxmlformats.org/officeDocument/2006/relationships/image" Target="../media/image43.pn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4.png"/><Relationship Id="rId2" Type="http://schemas.openxmlformats.org/officeDocument/2006/relationships/slideMaster" Target="../slideMasters/slideMaster1.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5.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47.png"/><Relationship Id="rId2" Type="http://schemas.openxmlformats.org/officeDocument/2006/relationships/slideMaster" Target="../slideMasters/slideMaster1.xml"/><Relationship Id="rId1" Type="http://schemas.openxmlformats.org/officeDocument/2006/relationships/tags" Target="../tags/tag4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5.xml"/><Relationship Id="rId4" Type="http://schemas.openxmlformats.org/officeDocument/2006/relationships/image" Target="../media/image1.e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50.jpe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Otsikko - ruusuikkuna">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043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ruusuikkuna iso">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90766A6-60AF-9975-ED8F-8835D499D3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47140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 pallot">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D1B7F2-2CE5-EEA6-DA5A-CD680A488B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2063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44AA445-ABE7-F048-6792-5F1C135CEA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45237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Otsikko vasen - kaar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17F478B-DF7D-CC6F-443C-9287109E6C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1578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tsikko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CADE9B6-ACCC-147A-B57D-F3CE3C424F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95689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ruusuikkuna iso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085080B-2835-82DF-257B-BE016FA6F6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391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 pallot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D69D4BA-4F6E-D135-06CD-9158D2E27C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4637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E15954-D479-FB8B-D556-E8A60112A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1"/>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58075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Otsikko vasen - kaari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6555B3C4-6DE7-3692-70A6-F35A7F4AF5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7201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 nuoret">
    <p:spTree>
      <p:nvGrpSpPr>
        <p:cNvPr id="1" name=""/>
        <p:cNvGrpSpPr/>
        <p:nvPr/>
      </p:nvGrpSpPr>
      <p:grpSpPr>
        <a:xfrm>
          <a:off x="0" y="0"/>
          <a:ext cx="0" cy="0"/>
          <a:chOff x="0" y="0"/>
          <a:chExt cx="0" cy="0"/>
        </a:xfrm>
      </p:grpSpPr>
      <p:pic>
        <p:nvPicPr>
          <p:cNvPr id="8" name="Kuva 7" descr="Kuva, joka sisältää kohteen vaate, henkilö, hymy, piha-&#10;&#10;Tekoälyllä luotu sisältö voi olla virheellistä.">
            <a:extLst>
              <a:ext uri="{FF2B5EF4-FFF2-40B4-BE49-F238E27FC236}">
                <a16:creationId xmlns:a16="http://schemas.microsoft.com/office/drawing/2014/main" id="{FEE104D8-1768-FF3C-0937-1451D6B1F18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1101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 perhe">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964A129-9367-E1D7-3C5C-3822B8953B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22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855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 maisema">
    <p:spTree>
      <p:nvGrpSpPr>
        <p:cNvPr id="1" name=""/>
        <p:cNvGrpSpPr/>
        <p:nvPr/>
      </p:nvGrpSpPr>
      <p:grpSpPr>
        <a:xfrm>
          <a:off x="0" y="0"/>
          <a:ext cx="0" cy="0"/>
          <a:chOff x="0" y="0"/>
          <a:chExt cx="0" cy="0"/>
        </a:xfrm>
      </p:grpSpPr>
      <p:pic>
        <p:nvPicPr>
          <p:cNvPr id="6" name="Kuva 5" descr="Kuva, joka sisältää kohteen pilvi, taivas, piha-, puu&#10;&#10;Kuvaus luotu automaattisesti">
            <a:extLst>
              <a:ext uri="{FF2B5EF4-FFF2-40B4-BE49-F238E27FC236}">
                <a16:creationId xmlns:a16="http://schemas.microsoft.com/office/drawing/2014/main" id="{B9419AAC-B326-DA97-C69D-DE81843892B9}"/>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6326659"/>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28805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 rauhankyyhky sot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07B26A9-1C42-2676-890F-CDA54A7661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78294"/>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6637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 lapsi koulussa">
    <p:spTree>
      <p:nvGrpSpPr>
        <p:cNvPr id="1" name=""/>
        <p:cNvGrpSpPr/>
        <p:nvPr/>
      </p:nvGrpSpPr>
      <p:grpSpPr>
        <a:xfrm>
          <a:off x="0" y="0"/>
          <a:ext cx="0" cy="0"/>
          <a:chOff x="0" y="0"/>
          <a:chExt cx="0" cy="0"/>
        </a:xfrm>
      </p:grpSpPr>
      <p:pic>
        <p:nvPicPr>
          <p:cNvPr id="6" name="Kuva 5" descr="Kuva, joka sisältää kohteen Ihmisen kasvot, vaate, henkilö, poika&#10;&#10;Kuvaus luotu automaattisesti">
            <a:extLst>
              <a:ext uri="{FF2B5EF4-FFF2-40B4-BE49-F238E27FC236}">
                <a16:creationId xmlns:a16="http://schemas.microsoft.com/office/drawing/2014/main" id="{02545D74-3FD1-43A0-D664-5B7F1FA8AD82}"/>
              </a:ext>
            </a:extLst>
          </p:cNvPr>
          <p:cNvPicPr/>
          <p:nvPr userDrawn="1"/>
        </p:nvPicPr>
        <p:blipFill rotWithShape="1">
          <a:blip r:embed="rId3" cstate="screen">
            <a:extLst>
              <a:ext uri="{28A0092B-C50C-407E-A947-70E740481C1C}">
                <a14:useLocalDpi xmlns:a14="http://schemas.microsoft.com/office/drawing/2010/main"/>
              </a:ext>
            </a:extLst>
          </a:blip>
          <a:srcRect r="-97" b="-2894"/>
          <a:stretch>
            <a:fillRect/>
          </a:stretch>
        </p:blipFill>
        <p:spPr>
          <a:xfrm>
            <a:off x="0" y="0"/>
            <a:ext cx="12204000" cy="6858000"/>
          </a:xfrm>
          <a:prstGeom prst="rect">
            <a:avLst/>
          </a:prstGeom>
        </p:spPr>
      </p:pic>
      <p:sp>
        <p:nvSpPr>
          <p:cNvPr id="9" name="Suorakulmio 8">
            <a:extLst>
              <a:ext uri="{FF2B5EF4-FFF2-40B4-BE49-F238E27FC236}">
                <a16:creationId xmlns:a16="http://schemas.microsoft.com/office/drawing/2014/main" id="{41501172-C12B-A4D2-E3F2-6AAED08B4CB7}"/>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 nuori kouluss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6B0615-87EF-455D-158D-BA8F1014503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DB3B9EED-35F1-F752-76CE-E8F6FFD3F79B}"/>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703819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 siuna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FE23C54B-9849-BD16-117E-7CFE5F2AC8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flipH="1">
            <a:off x="-2" y="0"/>
            <a:ext cx="12192002" cy="6858000"/>
          </a:xfrm>
          <a:prstGeom prst="rect">
            <a:avLst/>
          </a:prstGeom>
        </p:spPr>
      </p:pic>
      <p:grpSp>
        <p:nvGrpSpPr>
          <p:cNvPr id="15" name="Ryhmä 14">
            <a:extLst>
              <a:ext uri="{FF2B5EF4-FFF2-40B4-BE49-F238E27FC236}">
                <a16:creationId xmlns:a16="http://schemas.microsoft.com/office/drawing/2014/main" id="{01EEA63E-5B3C-7F71-D0A0-A3E24CA7A09C}"/>
              </a:ext>
            </a:extLst>
          </p:cNvPr>
          <p:cNvGrpSpPr/>
          <p:nvPr userDrawn="1"/>
        </p:nvGrpSpPr>
        <p:grpSpPr>
          <a:xfrm>
            <a:off x="0" y="0"/>
            <a:ext cx="12192000" cy="6858000"/>
            <a:chOff x="0" y="0"/>
            <a:chExt cx="12192000" cy="6858000"/>
          </a:xfrm>
        </p:grpSpPr>
        <p:sp>
          <p:nvSpPr>
            <p:cNvPr id="11" name="Suorakulmio 10">
              <a:extLst>
                <a:ext uri="{FF2B5EF4-FFF2-40B4-BE49-F238E27FC236}">
                  <a16:creationId xmlns:a16="http://schemas.microsoft.com/office/drawing/2014/main" id="{75077F09-930F-FC07-4F00-991AF4E52FEA}"/>
                </a:ext>
              </a:extLst>
            </p:cNvPr>
            <p:cNvSpPr/>
            <p:nvPr userDrawn="1"/>
          </p:nvSpPr>
          <p:spPr>
            <a:xfrm>
              <a:off x="0" y="0"/>
              <a:ext cx="12192000" cy="6858000"/>
            </a:xfrm>
            <a:prstGeom prst="rect">
              <a:avLst/>
            </a:prstGeom>
            <a:solidFill>
              <a:schemeClr val="tx1">
                <a:alpha val="329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2" name="Suorakulmio 11">
              <a:extLst>
                <a:ext uri="{FF2B5EF4-FFF2-40B4-BE49-F238E27FC236}">
                  <a16:creationId xmlns:a16="http://schemas.microsoft.com/office/drawing/2014/main" id="{2B560BF0-0AA2-3472-61FE-1F189B65986A}"/>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314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lapsi lukee">
    <p:spTree>
      <p:nvGrpSpPr>
        <p:cNvPr id="1" name=""/>
        <p:cNvGrpSpPr/>
        <p:nvPr/>
      </p:nvGrpSpPr>
      <p:grpSpPr>
        <a:xfrm>
          <a:off x="0" y="0"/>
          <a:ext cx="0" cy="0"/>
          <a:chOff x="0" y="0"/>
          <a:chExt cx="0" cy="0"/>
        </a:xfrm>
      </p:grpSpPr>
      <p:pic>
        <p:nvPicPr>
          <p:cNvPr id="7" name="Kuva 6" descr="Kuva, joka sisältää kohteen vaate, henkilö, taapero, sisä-&#10;&#10;Kuvaus luotu automaattisesti">
            <a:extLst>
              <a:ext uri="{FF2B5EF4-FFF2-40B4-BE49-F238E27FC236}">
                <a16:creationId xmlns:a16="http://schemas.microsoft.com/office/drawing/2014/main" id="{EEFE5357-48D3-75F0-B169-B9A9D1478A7B}"/>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11" name="Suorakulmio 10">
            <a:extLst>
              <a:ext uri="{FF2B5EF4-FFF2-40B4-BE49-F238E27FC236}">
                <a16:creationId xmlns:a16="http://schemas.microsoft.com/office/drawing/2014/main" id="{B16FADF5-4F40-50C9-CA68-D1116F72AAD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555ACF0-9409-3A35-4B8F-3873F67C17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DA5E3F4D-AF04-21B0-1167-17EEA08AE238}"/>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24499A16-1B0F-4184-1510-6670BFECBA7C}"/>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569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Kriisit ja katastrofit">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FAC57CB-6CE4-944C-CD74-B7B2F4AA034B}"/>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 b="-6856"/>
          <a:stretch>
            <a:fillRect/>
          </a:stretch>
        </p:blipFill>
        <p:spPr>
          <a:xfrm>
            <a:off x="-1" y="0"/>
            <a:ext cx="12192001"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Otsikko 1">
            <a:extLst>
              <a:ext uri="{FF2B5EF4-FFF2-40B4-BE49-F238E27FC236}">
                <a16:creationId xmlns:a16="http://schemas.microsoft.com/office/drawing/2014/main" id="{CD45387E-28A7-0461-7E2A-59A1BF2673D3}"/>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268978-1353-21E0-DA4C-A7A77DCB820E}"/>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80913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 - kirkko">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81230" cy="6858000"/>
          </a:xfrm>
          <a:prstGeom prst="rect">
            <a:avLst/>
          </a:prstGeom>
        </p:spPr>
      </p:pic>
      <p:sp>
        <p:nvSpPr>
          <p:cNvPr id="7" name="Suorakulmio 6">
            <a:extLst>
              <a:ext uri="{FF2B5EF4-FFF2-40B4-BE49-F238E27FC236}">
                <a16:creationId xmlns:a16="http://schemas.microsoft.com/office/drawing/2014/main" id="{20D43E1A-0AC5-1E9F-1132-D97E0F4B4C32}"/>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4" name="Suorakulmio 13">
            <a:extLst>
              <a:ext uri="{FF2B5EF4-FFF2-40B4-BE49-F238E27FC236}">
                <a16:creationId xmlns:a16="http://schemas.microsoft.com/office/drawing/2014/main" id="{68DE22C9-385C-87AD-5346-99A25CA9B0B7}"/>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 kirkossa">
    <p:spTree>
      <p:nvGrpSpPr>
        <p:cNvPr id="1" name=""/>
        <p:cNvGrpSpPr/>
        <p:nvPr/>
      </p:nvGrpSpPr>
      <p:grpSpPr>
        <a:xfrm>
          <a:off x="0" y="0"/>
          <a:ext cx="0" cy="0"/>
          <a:chOff x="0" y="0"/>
          <a:chExt cx="0" cy="0"/>
        </a:xfrm>
      </p:grpSpPr>
      <p:pic>
        <p:nvPicPr>
          <p:cNvPr id="9" name="Kuva 8" descr="Kuva, joka sisältää kohteen vaate, Ihmisen kasvot, henkilö, mikrofoni&#10;&#10;Kuvaus luotu automaattisesti">
            <a:extLst>
              <a:ext uri="{FF2B5EF4-FFF2-40B4-BE49-F238E27FC236}">
                <a16:creationId xmlns:a16="http://schemas.microsoft.com/office/drawing/2014/main" id="{0A2442EB-A9EB-6488-266D-BE2CB562BBF0}"/>
              </a:ext>
            </a:extLst>
          </p:cNvPr>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7809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Otsikko - kirkossa">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66895AA-55A2-1E18-7C8B-79E6682A7C9D}"/>
              </a:ext>
            </a:extLst>
          </p:cNvPr>
          <p:cNvPicPr>
            <a:picLocks noChangeAspect="1"/>
          </p:cNvPicPr>
          <p:nvPr userDrawn="1"/>
        </p:nvPicPr>
        <p:blipFill>
          <a:blip r:embed="rId3">
            <a:extLst>
              <a:ext uri="{28A0092B-C50C-407E-A947-70E740481C1C}">
                <a14:useLocalDpi xmlns:a14="http://schemas.microsoft.com/office/drawing/2010/main" val="0"/>
              </a:ext>
            </a:extLst>
          </a:blip>
          <a:srcRect t="7749" b="17250"/>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2A7A093-746D-C544-0B68-7C38DBF1460A}"/>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5962926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set - Otsikko ja teksti">
    <p:spTree>
      <p:nvGrpSpPr>
        <p:cNvPr id="1" name=""/>
        <p:cNvGrpSpPr/>
        <p:nvPr/>
      </p:nvGrpSpPr>
      <p:grpSpPr>
        <a:xfrm>
          <a:off x="0" y="0"/>
          <a:ext cx="0" cy="0"/>
          <a:chOff x="0" y="0"/>
          <a:chExt cx="0" cy="0"/>
        </a:xfrm>
      </p:grpSpPr>
      <p:pic>
        <p:nvPicPr>
          <p:cNvPr id="9" name="Kuva 8" descr="Kuva, joka sisältää kohteen Ihmisen kasvot, vaate, henkilö, tyttö&#10;&#10;Kuvaus luotu automaattisesti">
            <a:extLst>
              <a:ext uri="{FF2B5EF4-FFF2-40B4-BE49-F238E27FC236}">
                <a16:creationId xmlns:a16="http://schemas.microsoft.com/office/drawing/2014/main" id="{8FFF97FB-AE1C-97F9-C149-DFE52079A8B2}"/>
              </a:ext>
            </a:extLst>
          </p:cNvPr>
          <p:cNvPicPr/>
          <p:nvPr userDrawn="1"/>
        </p:nvPicPr>
        <p:blipFill>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8" name="Dian numeron paikkamerkki 5">
            <a:extLst>
              <a:ext uri="{FF2B5EF4-FFF2-40B4-BE49-F238E27FC236}">
                <a16:creationId xmlns:a16="http://schemas.microsoft.com/office/drawing/2014/main" id="{0B8463ED-D4A4-A064-F654-87EA87C83C12}"/>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4" name="Kuva 3">
            <a:extLst>
              <a:ext uri="{FF2B5EF4-FFF2-40B4-BE49-F238E27FC236}">
                <a16:creationId xmlns:a16="http://schemas.microsoft.com/office/drawing/2014/main" id="{C5C47B81-A76E-CF44-9209-E8AA1C6540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set 2 - Otsikko ja teksti">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90CF352-D744-C0C0-CAF6-1A7B199302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6288259" cy="68622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871BFB24-0519-A213-DDD5-5CA9B2549E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608374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psi - Otsikko ja teksti">
    <p:spTree>
      <p:nvGrpSpPr>
        <p:cNvPr id="1" name=""/>
        <p:cNvGrpSpPr/>
        <p:nvPr/>
      </p:nvGrpSpPr>
      <p:grpSpPr>
        <a:xfrm>
          <a:off x="0" y="0"/>
          <a:ext cx="0" cy="0"/>
          <a:chOff x="0" y="0"/>
          <a:chExt cx="0" cy="0"/>
        </a:xfrm>
      </p:grpSpPr>
      <p:pic>
        <p:nvPicPr>
          <p:cNvPr id="8" name="Kuva 7" descr="Kuva, joka sisältää kohteen Ihmisen kasvot, henkilö, taapero, vaate&#10;&#10;Kuvaus luotu automaattisesti">
            <a:extLst>
              <a:ext uri="{FF2B5EF4-FFF2-40B4-BE49-F238E27FC236}">
                <a16:creationId xmlns:a16="http://schemas.microsoft.com/office/drawing/2014/main" id="{132CF92F-8E4A-3748-1F92-4D7C16ECB13C}"/>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1" y="0"/>
            <a:ext cx="6288257"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263069F3-FC93-17D9-238D-43F0D76C005D}"/>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BAC11AE4-CE30-B0F4-034C-2A7BAC3FD48A}"/>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5" name="Dian numeron paikkamerkki 5">
            <a:extLst>
              <a:ext uri="{FF2B5EF4-FFF2-40B4-BE49-F238E27FC236}">
                <a16:creationId xmlns:a16="http://schemas.microsoft.com/office/drawing/2014/main" id="{07BA390A-FE02-8329-4528-7989BE2632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7E725E91-D5B0-6BCD-B44B-BDB848CB78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irkko - otsikko ja sisältö">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screen">
            <a:extLst>
              <a:ext uri="{BEBA8EAE-BF5A-486C-A8C5-ECC9F3942E4B}">
                <a14:imgProps xmlns:a14="http://schemas.microsoft.com/office/drawing/2010/main">
                  <a14:imgLayer r:embed="rId4">
                    <a14:imgEffect>
                      <a14:saturation sat="134000"/>
                    </a14:imgEffect>
                    <a14:imgEffect>
                      <a14:brightnessContrast contrast="24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27838DC3-8EB8-E62E-ECFE-B03267BF3A1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2947698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irkossa - Otsikko ja teksti">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C66C410-E8EB-7DD9-B8F5-B4BC542D45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0" y="-5808"/>
            <a:ext cx="6288260" cy="686380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Otsikko 1">
            <a:extLst>
              <a:ext uri="{FF2B5EF4-FFF2-40B4-BE49-F238E27FC236}">
                <a16:creationId xmlns:a16="http://schemas.microsoft.com/office/drawing/2014/main" id="{F188940A-2ABD-CAB1-DD72-8BF87FC85629}"/>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0" name="Alaotsikko 2">
            <a:extLst>
              <a:ext uri="{FF2B5EF4-FFF2-40B4-BE49-F238E27FC236}">
                <a16:creationId xmlns:a16="http://schemas.microsoft.com/office/drawing/2014/main" id="{149754D5-2FBB-904B-BCAC-96744627F751}"/>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32" name="Dian numeron paikkamerkki 5">
            <a:extLst>
              <a:ext uri="{FF2B5EF4-FFF2-40B4-BE49-F238E27FC236}">
                <a16:creationId xmlns:a16="http://schemas.microsoft.com/office/drawing/2014/main" id="{F86A8A97-F14A-8EDA-08DD-60C49549210B}"/>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043A01B0-2E69-466E-483C-5A24567EB8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pettaja - Otsikko ja teksti">
    <p:spTree>
      <p:nvGrpSpPr>
        <p:cNvPr id="1" name=""/>
        <p:cNvGrpSpPr/>
        <p:nvPr/>
      </p:nvGrpSpPr>
      <p:grpSpPr>
        <a:xfrm>
          <a:off x="0" y="0"/>
          <a:ext cx="0" cy="0"/>
          <a:chOff x="0" y="0"/>
          <a:chExt cx="0" cy="0"/>
        </a:xfrm>
      </p:grpSpPr>
      <p:pic>
        <p:nvPicPr>
          <p:cNvPr id="9" name="Kuva 8" descr="Kuva, joka sisältää kohteen vaate, henkilö, Ihmisen kasvot, tussitaulu&#10;&#10;Kuvaus luotu automaattisesti">
            <a:extLst>
              <a:ext uri="{FF2B5EF4-FFF2-40B4-BE49-F238E27FC236}">
                <a16:creationId xmlns:a16="http://schemas.microsoft.com/office/drawing/2014/main" id="{48A168FC-CCD4-BA55-D4C8-5D1FBABCF9DA}"/>
              </a:ext>
            </a:extLst>
          </p:cNvPr>
          <p:cNvPicPr/>
          <p:nvPr userDrawn="1"/>
        </p:nvPicPr>
        <p:blipFill>
          <a:blip r:embed="rId3" cstate="print">
            <a:extLst>
              <a:ext uri="{BEBA8EAE-BF5A-486C-A8C5-ECC9F3942E4B}">
                <a14:imgProps xmlns:a14="http://schemas.microsoft.com/office/drawing/2010/main">
                  <a14:imgLayer r:embed="rId4">
                    <a14:imgEffect>
                      <a14:saturation sat="106000"/>
                    </a14:imgEffect>
                    <a14:imgEffect>
                      <a14:brightnessContrast bright="9000" contrast="3000"/>
                    </a14:imgEffect>
                  </a14:imgLayer>
                </a14:imgProps>
              </a:ext>
              <a:ext uri="{28A0092B-C50C-407E-A947-70E740481C1C}">
                <a14:useLocalDpi xmlns:a14="http://schemas.microsoft.com/office/drawing/2010/main"/>
              </a:ext>
            </a:extLst>
          </a:blip>
          <a:srcRect/>
          <a:stretch>
            <a:fillRect/>
          </a:stretch>
        </p:blipFill>
        <p:spPr>
          <a:xfrm>
            <a:off x="5903742"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tx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5" name="Kuva 4">
            <a:extLst>
              <a:ext uri="{FF2B5EF4-FFF2-40B4-BE49-F238E27FC236}">
                <a16:creationId xmlns:a16="http://schemas.microsoft.com/office/drawing/2014/main" id="{0652119E-69D2-69A2-D49E-899F7558D0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Opettaja - Otsikko ja teksti">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37325CA5-7898-4E92-4B54-B33978BF706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2" y="-1"/>
            <a:ext cx="6288258" cy="6858861"/>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7" name="Kuva 6">
            <a:extLst>
              <a:ext uri="{FF2B5EF4-FFF2-40B4-BE49-F238E27FC236}">
                <a16:creationId xmlns:a16="http://schemas.microsoft.com/office/drawing/2014/main" id="{C9AB2FB9-788E-5187-082E-013164914A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501432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isää kuva - Otsikko ja teksti">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DFD41801-9FAC-3988-131C-F718F2082969}"/>
              </a:ext>
            </a:extLst>
          </p:cNvPr>
          <p:cNvSpPr>
            <a:spLocks noGrp="1"/>
          </p:cNvSpPr>
          <p:nvPr>
            <p:ph type="pic" sz="quarter" idx="10"/>
          </p:nvPr>
        </p:nvSpPr>
        <p:spPr>
          <a:xfrm>
            <a:off x="5903742" y="0"/>
            <a:ext cx="6288258" cy="6858000"/>
          </a:xfrm>
        </p:spPr>
        <p:txBody>
          <a:bodyPr/>
          <a:lstStyle/>
          <a:p>
            <a:endParaRPr lang="fi-FI"/>
          </a:p>
        </p:txBody>
      </p:sp>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b="0" i="0" smtClean="0">
                <a:latin typeface="Arial" panose="020B0604020202020204" pitchFamily="34" charset="0"/>
              </a:rPr>
              <a:pPr/>
              <a:t>‹#›</a:t>
            </a:fld>
            <a:endParaRPr lang="fi-FI" b="0" i="0">
              <a:latin typeface="Arial" panose="020B0604020202020204" pitchFamily="34" charset="0"/>
            </a:endParaRPr>
          </a:p>
        </p:txBody>
      </p:sp>
      <p:sp>
        <p:nvSpPr>
          <p:cNvPr id="12" name="Otsikko 1">
            <a:extLst>
              <a:ext uri="{FF2B5EF4-FFF2-40B4-BE49-F238E27FC236}">
                <a16:creationId xmlns:a16="http://schemas.microsoft.com/office/drawing/2014/main" id="{5D16AE64-AC72-7F8F-6DD6-801789E86448}"/>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3407512E-8959-6AF0-1575-F68957EAD1FE}"/>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a:extLst>
              <a:ext uri="{FF2B5EF4-FFF2-40B4-BE49-F238E27FC236}">
                <a16:creationId xmlns:a16="http://schemas.microsoft.com/office/drawing/2014/main" id="{79EEDA31-D1F0-484A-7775-1F1ACFB974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038693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si kuva - Otsikko ja teksti">
    <p:spTree>
      <p:nvGrpSpPr>
        <p:cNvPr id="1" name=""/>
        <p:cNvGrpSpPr/>
        <p:nvPr/>
      </p:nvGrpSpPr>
      <p:grpSpPr>
        <a:xfrm>
          <a:off x="0" y="0"/>
          <a:ext cx="0" cy="0"/>
          <a:chOff x="0" y="0"/>
          <a:chExt cx="0" cy="0"/>
        </a:xfrm>
      </p:grpSpPr>
      <p:pic>
        <p:nvPicPr>
          <p:cNvPr id="7" name="Kuva 6" descr="Kuva, joka sisältää kohteen piha-, henkilö, puu, Ihmisen kasvot&#10;&#10;Kuvaus luotu automaattisesti">
            <a:extLst>
              <a:ext uri="{FF2B5EF4-FFF2-40B4-BE49-F238E27FC236}">
                <a16:creationId xmlns:a16="http://schemas.microsoft.com/office/drawing/2014/main" id="{53D06423-D1CE-09E4-B8DE-1AA3F2BA09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Suorakulmio 10">
            <a:extLst>
              <a:ext uri="{FF2B5EF4-FFF2-40B4-BE49-F238E27FC236}">
                <a16:creationId xmlns:a16="http://schemas.microsoft.com/office/drawing/2014/main" id="{5E699F19-97B0-4009-4F6F-A0E66292F567}"/>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817A65C-8481-0A68-D9B6-9A549DE9453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A9503248-2258-94E0-B876-A6AC9836C5E9}"/>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80C7A261-E792-72B8-7059-206BA5FD9D65}"/>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3" name="Dian numeron paikkamerkki 5">
            <a:extLst>
              <a:ext uri="{FF2B5EF4-FFF2-40B4-BE49-F238E27FC236}">
                <a16:creationId xmlns:a16="http://schemas.microsoft.com/office/drawing/2014/main" id="{FA58DE7B-71E8-F38F-C388-A1616C64C49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047599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psi koulussa kuva - Otsikko ja teksti">
    <p:spTree>
      <p:nvGrpSpPr>
        <p:cNvPr id="1" name=""/>
        <p:cNvGrpSpPr/>
        <p:nvPr/>
      </p:nvGrpSpPr>
      <p:grpSpPr>
        <a:xfrm>
          <a:off x="0" y="0"/>
          <a:ext cx="0" cy="0"/>
          <a:chOff x="0" y="0"/>
          <a:chExt cx="0" cy="0"/>
        </a:xfrm>
      </p:grpSpPr>
      <p:pic>
        <p:nvPicPr>
          <p:cNvPr id="8" name="Kuva 7" descr="Kuva, joka sisältää kohteen vaate, henkilö, Ihmisen kasvot, mies&#10;&#10;Kuvaus luotu automaattisesti">
            <a:extLst>
              <a:ext uri="{FF2B5EF4-FFF2-40B4-BE49-F238E27FC236}">
                <a16:creationId xmlns:a16="http://schemas.microsoft.com/office/drawing/2014/main" id="{FD14AFAE-78E5-246B-03C0-0FE6D04ACE36}"/>
              </a:ext>
            </a:extLst>
          </p:cNvPr>
          <p:cNvPicPr/>
          <p:nvPr userDrawn="1"/>
        </p:nvPicPr>
        <p:blipFill>
          <a:blip r:embed="rId3" cstate="print">
            <a:extLst>
              <a:ext uri="{BEBA8EAE-BF5A-486C-A8C5-ECC9F3942E4B}">
                <a14:imgProps xmlns:a14="http://schemas.microsoft.com/office/drawing/2010/main">
                  <a14:imgLayer r:embed="rId4">
                    <a14:imgEffect>
                      <a14:saturation sat="112000"/>
                    </a14:imgEffect>
                    <a14:imgEffect>
                      <a14:brightnessContrast bright="6000" contrast="12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256894AF-B79B-B11A-D91B-B0C8A5A37247}"/>
              </a:ext>
            </a:extLst>
          </p:cNvPr>
          <p:cNvSpPr/>
          <p:nvPr userDrawn="1"/>
        </p:nvSpPr>
        <p:spPr>
          <a:xfrm>
            <a:off x="3712464" y="0"/>
            <a:ext cx="8468766" cy="6858000"/>
          </a:xfrm>
          <a:prstGeom prst="rect">
            <a:avLst/>
          </a:prstGeom>
          <a:gradFill flip="none" rotWithShape="1">
            <a:gsLst>
              <a:gs pos="0">
                <a:schemeClr val="tx1">
                  <a:alpha val="0"/>
                </a:schemeClr>
              </a:gs>
              <a:gs pos="26000">
                <a:schemeClr val="tx1">
                  <a:alpha val="6247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B4F1492-4FF1-256B-FAA1-290DED50F73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3" name="Otsikko 1">
            <a:extLst>
              <a:ext uri="{FF2B5EF4-FFF2-40B4-BE49-F238E27FC236}">
                <a16:creationId xmlns:a16="http://schemas.microsoft.com/office/drawing/2014/main" id="{4733DDB1-AB33-7ADC-8171-0D9D79D7E7D6}"/>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AD710E-A656-9226-776A-FCCB418C9C0B}"/>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1" name="Dian numeron paikkamerkki 5">
            <a:extLst>
              <a:ext uri="{FF2B5EF4-FFF2-40B4-BE49-F238E27FC236}">
                <a16:creationId xmlns:a16="http://schemas.microsoft.com/office/drawing/2014/main" id="{0E7CEBCD-C1DB-86AD-77F0-D1FF790CFF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113478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ainen pitelee valoa - Otsikko ja teksti">
    <p:spTree>
      <p:nvGrpSpPr>
        <p:cNvPr id="1" name=""/>
        <p:cNvGrpSpPr/>
        <p:nvPr/>
      </p:nvGrpSpPr>
      <p:grpSpPr>
        <a:xfrm>
          <a:off x="0" y="0"/>
          <a:ext cx="0" cy="0"/>
          <a:chOff x="0" y="0"/>
          <a:chExt cx="0" cy="0"/>
        </a:xfrm>
      </p:grpSpPr>
      <p:pic>
        <p:nvPicPr>
          <p:cNvPr id="8" name="Kuva 7" descr="Kuva, joka sisältää kohteen Ihmisen kasvot, vaate, henkilö&#10;&#10;Kuvaus luotu automaattisesti">
            <a:extLst>
              <a:ext uri="{FF2B5EF4-FFF2-40B4-BE49-F238E27FC236}">
                <a16:creationId xmlns:a16="http://schemas.microsoft.com/office/drawing/2014/main" id="{71A38721-E71D-1FAD-3D5D-0FDD22FBF2FC}"/>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652A46F-E46C-E706-EAD9-DEB5CED79E4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5E95D5A9-A0AD-2323-7BD4-2FCC3236769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Otsikko 1">
            <a:extLst>
              <a:ext uri="{FF2B5EF4-FFF2-40B4-BE49-F238E27FC236}">
                <a16:creationId xmlns:a16="http://schemas.microsoft.com/office/drawing/2014/main" id="{D5C67276-6E83-6A2E-D940-32CA83AA233B}"/>
              </a:ext>
            </a:extLst>
          </p:cNvPr>
          <p:cNvSpPr>
            <a:spLocks noGrp="1"/>
          </p:cNvSpPr>
          <p:nvPr>
            <p:ph type="ctrTitle" hasCustomPrompt="1"/>
          </p:nvPr>
        </p:nvSpPr>
        <p:spPr>
          <a:xfrm>
            <a:off x="847803"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4F1C221B-BDE2-4CB2-78F7-BC6F800AFA54}"/>
              </a:ext>
            </a:extLst>
          </p:cNvPr>
          <p:cNvSpPr>
            <a:spLocks noGrp="1"/>
          </p:cNvSpPr>
          <p:nvPr>
            <p:ph type="subTitle" idx="1" hasCustomPrompt="1"/>
          </p:nvPr>
        </p:nvSpPr>
        <p:spPr>
          <a:xfrm>
            <a:off x="847803" y="2827609"/>
            <a:ext cx="5455461" cy="2731944"/>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Dian numeron paikkamerkki 5">
            <a:extLst>
              <a:ext uri="{FF2B5EF4-FFF2-40B4-BE49-F238E27FC236}">
                <a16:creationId xmlns:a16="http://schemas.microsoft.com/office/drawing/2014/main" id="{780BF98C-5EC2-B746-0846-9E1054222D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316231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teksti ja listaus">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Tree>
    <p:extLst>
      <p:ext uri="{BB962C8B-B14F-4D97-AF65-F5344CB8AC3E}">
        <p14:creationId xmlns:p14="http://schemas.microsoft.com/office/powerpoint/2010/main" val="1426947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teksti ja listaus turkoosi">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422C613-600B-9A95-33C5-033AA9195A34}"/>
              </a:ext>
            </a:extLst>
          </p:cNvPr>
          <p:cNvSpPr/>
          <p:nvPr userDrawn="1"/>
        </p:nvSpPr>
        <p:spPr>
          <a:xfrm>
            <a:off x="0" y="0"/>
            <a:ext cx="611777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6F21DC12-D01A-BCDF-5774-1A3C5A4436D9}"/>
              </a:ext>
            </a:extLst>
          </p:cNvPr>
          <p:cNvPicPr>
            <a:picLocks noChangeAspect="1"/>
          </p:cNvPicPr>
          <p:nvPr userDrawn="1"/>
        </p:nvPicPr>
        <p:blipFill>
          <a:blip r:embed="rId3">
            <a:extLst>
              <a:ext uri="{28A0092B-C50C-407E-A947-70E740481C1C}">
                <a14:useLocalDpi xmlns:a14="http://schemas.microsoft.com/office/drawing/2010/main" val="0"/>
              </a:ext>
            </a:extLst>
          </a:blip>
          <a:srcRect l="3413" r="51765"/>
          <a:stretch>
            <a:fillRect/>
          </a:stretch>
        </p:blipFill>
        <p:spPr>
          <a:xfrm>
            <a:off x="0" y="0"/>
            <a:ext cx="5464630" cy="6858000"/>
          </a:xfrm>
          <a:prstGeom prst="rect">
            <a:avLst/>
          </a:prstGeom>
        </p:spPr>
      </p:pic>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
        <p:nvSpPr>
          <p:cNvPr id="6" name="Sisällön paikkamerkki 2">
            <a:extLst>
              <a:ext uri="{FF2B5EF4-FFF2-40B4-BE49-F238E27FC236}">
                <a16:creationId xmlns:a16="http://schemas.microsoft.com/office/drawing/2014/main" id="{F83726C1-454A-4F13-75F1-A69EFFE074C7}"/>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777231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tsikko ja tekstisisältö">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838200" y="855455"/>
            <a:ext cx="10515600" cy="1325563"/>
          </a:xfrm>
          <a:prstGeom prst="rect">
            <a:avLst/>
          </a:prstGeom>
        </p:spPr>
        <p:txBody>
          <a:bodyPr vert="horz" lIns="91440" tIns="45720" rIns="91440" bIns="45720" rtlCol="0" anchor="b">
            <a:normAutofit/>
          </a:bodyPr>
          <a:lstStyle/>
          <a:p>
            <a:r>
              <a:rPr lang="fi-FI"/>
              <a:t>Muokkaa ots. perustyyl. napsautt.</a:t>
            </a:r>
          </a:p>
        </p:txBody>
      </p:sp>
      <p:sp>
        <p:nvSpPr>
          <p:cNvPr id="3" name="Tekstin paikkamerkki 2">
            <a:extLst>
              <a:ext uri="{FF2B5EF4-FFF2-40B4-BE49-F238E27FC236}">
                <a16:creationId xmlns:a16="http://schemas.microsoft.com/office/drawing/2014/main" id="{FBA462F8-837F-A67F-0140-B95C08EF2EA5}"/>
              </a:ext>
            </a:extLst>
          </p:cNvPr>
          <p:cNvSpPr>
            <a:spLocks noGrp="1"/>
          </p:cNvSpPr>
          <p:nvPr>
            <p:ph idx="1"/>
          </p:nvPr>
        </p:nvSpPr>
        <p:spPr>
          <a:xfrm>
            <a:off x="838200" y="2315955"/>
            <a:ext cx="10515600" cy="3249958"/>
          </a:xfrm>
          <a:prstGeom prst="rect">
            <a:avLst/>
          </a:prstGeom>
        </p:spPr>
        <p:txBody>
          <a:bodyPr vert="horz" lIns="91440" tIns="45720" rIns="91440" bIns="45720" rtlCol="0">
            <a:normAutofit/>
          </a:bodyPr>
          <a:lstStyle>
            <a:lvl1pPr>
              <a:defRPr sz="2200"/>
            </a:lvl1pPr>
            <a:lvl2pPr>
              <a:defRPr sz="2000"/>
            </a:lvl2pPr>
            <a:lvl3pPr>
              <a:defRPr sz="1800"/>
            </a:lvl3pPr>
            <a:lvl4pPr>
              <a:defRPr sz="1600"/>
            </a:lvl4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5" name="Dian numeron paikkamerkki 5">
            <a:extLst>
              <a:ext uri="{FF2B5EF4-FFF2-40B4-BE49-F238E27FC236}">
                <a16:creationId xmlns:a16="http://schemas.microsoft.com/office/drawing/2014/main" id="{0DA499D3-919E-3FF3-A1CF-1FA13DDBDE6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06607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ää kuva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8086874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ää video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Median paikkamerkki 2">
            <a:extLst>
              <a:ext uri="{FF2B5EF4-FFF2-40B4-BE49-F238E27FC236}">
                <a16:creationId xmlns:a16="http://schemas.microsoft.com/office/drawing/2014/main" id="{E5724E8D-6E80-FEE8-EB94-03B2AC302DC0}"/>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12584740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isää kuva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710402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isää video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Median paikkamerkki 2">
            <a:extLst>
              <a:ext uri="{FF2B5EF4-FFF2-40B4-BE49-F238E27FC236}">
                <a16:creationId xmlns:a16="http://schemas.microsoft.com/office/drawing/2014/main" id="{E51E0A32-EA16-ADB9-237A-411AF3D0CFC1}"/>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7179416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ja lisää pystykuva - punainen">
    <p:bg>
      <p:bgPr>
        <a:solidFill>
          <a:schemeClr val="bg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865D47-8905-AF58-473F-DCDB89C1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34F2AC36-EFAD-762D-4EF1-F0300A629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448895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ksti ja lisää pystykuva - valkoinen">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349A32-0BAA-29D5-E71C-220A2169C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tx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6870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laatikko teksti ja kuv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8" name="Kuva 7">
            <a:extLst>
              <a:ext uri="{FF2B5EF4-FFF2-40B4-BE49-F238E27FC236}">
                <a16:creationId xmlns:a16="http://schemas.microsoft.com/office/drawing/2014/main" id="{87169210-30DD-BA97-0503-5838E30C94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40" y="507338"/>
            <a:ext cx="6382174" cy="5162529"/>
          </a:xfrm>
          <a:prstGeom prst="rect">
            <a:avLst/>
          </a:prstGeom>
        </p:spPr>
      </p:pic>
      <p:sp>
        <p:nvSpPr>
          <p:cNvPr id="10" name="Kuvan paikkamerkki 9">
            <a:extLst>
              <a:ext uri="{FF2B5EF4-FFF2-40B4-BE49-F238E27FC236}">
                <a16:creationId xmlns:a16="http://schemas.microsoft.com/office/drawing/2014/main" id="{E00BED41-2A13-2436-9083-2816913DDB43}"/>
              </a:ext>
            </a:extLst>
          </p:cNvPr>
          <p:cNvSpPr>
            <a:spLocks noGrp="1"/>
          </p:cNvSpPr>
          <p:nvPr>
            <p:ph type="pic" sz="quarter" idx="10"/>
          </p:nvPr>
        </p:nvSpPr>
        <p:spPr>
          <a:xfrm>
            <a:off x="5832839" y="936178"/>
            <a:ext cx="5864355" cy="4304848"/>
          </a:xfrm>
          <a:prstGeom prst="roundRect">
            <a:avLst>
              <a:gd name="adj" fmla="val 6805"/>
            </a:avLst>
          </a:prstGeom>
        </p:spPr>
        <p:txBody>
          <a:bodyPr/>
          <a:lstStyle/>
          <a:p>
            <a:endParaRPr lang="fi-FI"/>
          </a:p>
        </p:txBody>
      </p:sp>
      <p:sp>
        <p:nvSpPr>
          <p:cNvPr id="13" name="Otsikon paikkamerkki 1">
            <a:extLst>
              <a:ext uri="{FF2B5EF4-FFF2-40B4-BE49-F238E27FC236}">
                <a16:creationId xmlns:a16="http://schemas.microsoft.com/office/drawing/2014/main" id="{9A5871C8-E7CD-341D-47F6-A8E683170475}"/>
              </a:ext>
            </a:extLst>
          </p:cNvPr>
          <p:cNvSpPr>
            <a:spLocks noGrp="1"/>
          </p:cNvSpPr>
          <p:nvPr>
            <p:ph type="title"/>
          </p:nvPr>
        </p:nvSpPr>
        <p:spPr>
          <a:xfrm>
            <a:off x="1194173" y="1188133"/>
            <a:ext cx="4447233"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4" name="Dian numeron paikkamerkki 5">
            <a:extLst>
              <a:ext uri="{FF2B5EF4-FFF2-40B4-BE49-F238E27FC236}">
                <a16:creationId xmlns:a16="http://schemas.microsoft.com/office/drawing/2014/main" id="{5F7618BD-3F7C-F5C3-1CC1-F04270AF1BCD}"/>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5526444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sältölaatikko teksti">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7E2C1A0-6A38-89AB-34D5-D2957AA5A4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a:solidFill>
            <a:schemeClr val="accent2"/>
          </a:solidFill>
        </p:spPr>
      </p:pic>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1586839" y="1188133"/>
            <a:ext cx="9018320" cy="3819352"/>
          </a:xfrm>
          <a:prstGeom prst="rect">
            <a:avLst/>
          </a:prstGeom>
        </p:spPr>
        <p:txBody>
          <a:bodyPr vert="horz" lIns="91440" tIns="45720" rIns="91440" bIns="45720" rtlCol="0" anchor="ctr">
            <a:normAutofit/>
          </a:bodyPr>
          <a:lstStyle>
            <a:lvl1pPr algn="ct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7" name="Dian numeron paikkamerkki 5">
            <a:extLst>
              <a:ext uri="{FF2B5EF4-FFF2-40B4-BE49-F238E27FC236}">
                <a16:creationId xmlns:a16="http://schemas.microsoft.com/office/drawing/2014/main" id="{3E15D14C-D4BE-104A-1789-5D2F70DD2B4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25675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sto tai sitaatti -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4" name="Kuva 3">
            <a:extLst>
              <a:ext uri="{FF2B5EF4-FFF2-40B4-BE49-F238E27FC236}">
                <a16:creationId xmlns:a16="http://schemas.microsoft.com/office/drawing/2014/main" id="{1618E214-E694-ACE6-C63F-F4EB1A6E3F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7" name="Otsikko 1">
            <a:extLst>
              <a:ext uri="{FF2B5EF4-FFF2-40B4-BE49-F238E27FC236}">
                <a16:creationId xmlns:a16="http://schemas.microsoft.com/office/drawing/2014/main" id="{66C9B344-3561-F3BA-4BDA-EC5C14F96B4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9" name="Kuvan paikkamerkki 8">
            <a:extLst>
              <a:ext uri="{FF2B5EF4-FFF2-40B4-BE49-F238E27FC236}">
                <a16:creationId xmlns:a16="http://schemas.microsoft.com/office/drawing/2014/main" id="{CAD2AE29-FCE7-E126-1B2D-02AE79F37DF5}"/>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E4343187-7D10-AC1F-FD1D-4D2AA2331A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728379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osto tai sitaatti - puna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3CA00688-DCA2-0E39-84FE-193773A807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39" y="507338"/>
            <a:ext cx="11109719" cy="5174666"/>
          </a:xfrm>
          <a:prstGeom prst="rect">
            <a:avLst/>
          </a:prstGeom>
        </p:spPr>
      </p:pic>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Tekstin paikkamerkki 2">
            <a:extLst>
              <a:ext uri="{FF2B5EF4-FFF2-40B4-BE49-F238E27FC236}">
                <a16:creationId xmlns:a16="http://schemas.microsoft.com/office/drawing/2014/main" id="{395E5A34-E622-4780-32F0-B916D2FCB6E2}"/>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9" name="Otsikko 1">
            <a:extLst>
              <a:ext uri="{FF2B5EF4-FFF2-40B4-BE49-F238E27FC236}">
                <a16:creationId xmlns:a16="http://schemas.microsoft.com/office/drawing/2014/main" id="{4ABF9868-6909-BD69-307E-D72AC857F2A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11" name="Kuvan paikkamerkki 8">
            <a:extLst>
              <a:ext uri="{FF2B5EF4-FFF2-40B4-BE49-F238E27FC236}">
                <a16:creationId xmlns:a16="http://schemas.microsoft.com/office/drawing/2014/main" id="{C8889280-33FD-49C3-80E3-5C424BB50469}"/>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9427940F-6DDE-6405-3527-73218297A70E}"/>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0718047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yhjä logonauhan kanss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40852032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yhjä punainen logonauhan kanssa">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7" name="Kuva 6">
            <a:extLst>
              <a:ext uri="{FF2B5EF4-FFF2-40B4-BE49-F238E27FC236}">
                <a16:creationId xmlns:a16="http://schemas.microsoft.com/office/drawing/2014/main" id="{F254B585-61D4-C6C4-FF37-A6D7C01F9A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2" name="Dian numeron paikkamerkki 5">
            <a:extLst>
              <a:ext uri="{FF2B5EF4-FFF2-40B4-BE49-F238E27FC236}">
                <a16:creationId xmlns:a16="http://schemas.microsoft.com/office/drawing/2014/main" id="{684D3588-FF0F-4D87-EECC-839BC0B8F8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293200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yhjä kokonaan">
    <p:bg>
      <p:bgPr>
        <a:solidFill>
          <a:schemeClr val="bg1"/>
        </a:solidFill>
        <a:effectLst/>
      </p:bgPr>
    </p:bg>
    <p:spTree>
      <p:nvGrpSpPr>
        <p:cNvPr id="1" name=""/>
        <p:cNvGrpSpPr/>
        <p:nvPr/>
      </p:nvGrpSpPr>
      <p:grpSpPr>
        <a:xfrm>
          <a:off x="0" y="0"/>
          <a:ext cx="0" cy="0"/>
          <a:chOff x="0" y="0"/>
          <a:chExt cx="0" cy="0"/>
        </a:xfrm>
      </p:grpSpPr>
      <p:sp>
        <p:nvSpPr>
          <p:cNvPr id="2" name="Dian numeron paikkamerkki 5">
            <a:extLst>
              <a:ext uri="{FF2B5EF4-FFF2-40B4-BE49-F238E27FC236}">
                <a16:creationId xmlns:a16="http://schemas.microsoft.com/office/drawing/2014/main" id="{DFB841D6-9E7D-1EE4-8226-4C2CEEDB264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455413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hitysyhteistyö ja terveiset">
    <p:bg>
      <p:bgPr>
        <a:solidFill>
          <a:schemeClr val="tx2"/>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C5099B9A-5FA9-23FF-5971-FF5E2A429D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94"/>
          <a:stretch>
            <a:fillRect/>
          </a:stretch>
        </p:blipFill>
        <p:spPr>
          <a:xfrm>
            <a:off x="2283016" y="0"/>
            <a:ext cx="7567536" cy="6858000"/>
          </a:xfrm>
          <a:prstGeom prst="rect">
            <a:avLst/>
          </a:prstGeom>
        </p:spPr>
      </p:pic>
      <p:sp>
        <p:nvSpPr>
          <p:cNvPr id="14" name="Suorakulmio 13">
            <a:extLst>
              <a:ext uri="{FF2B5EF4-FFF2-40B4-BE49-F238E27FC236}">
                <a16:creationId xmlns:a16="http://schemas.microsoft.com/office/drawing/2014/main" id="{59E17AA0-7B6F-3CFB-3639-65B8E2E2512A}"/>
              </a:ext>
            </a:extLst>
          </p:cNvPr>
          <p:cNvSpPr/>
          <p:nvPr userDrawn="1"/>
        </p:nvSpPr>
        <p:spPr>
          <a:xfrm>
            <a:off x="9850553" y="0"/>
            <a:ext cx="2283016" cy="6858000"/>
          </a:xfrm>
          <a:prstGeom prst="rect">
            <a:avLst/>
          </a:prstGeom>
          <a:solidFill>
            <a:srgbClr val="F941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496415" y="1405718"/>
            <a:ext cx="4122548" cy="3577171"/>
          </a:xfrm>
          <a:prstGeom prst="rect">
            <a:avLst/>
          </a:prstGeom>
        </p:spPr>
      </p:pic>
      <p:sp>
        <p:nvSpPr>
          <p:cNvPr id="11" name="Otsikko 1">
            <a:extLst>
              <a:ext uri="{FF2B5EF4-FFF2-40B4-BE49-F238E27FC236}">
                <a16:creationId xmlns:a16="http://schemas.microsoft.com/office/drawing/2014/main" id="{5E749BDE-69B5-3FC8-5AB2-CFF4E0F9B3D7}"/>
              </a:ext>
            </a:extLst>
          </p:cNvPr>
          <p:cNvSpPr>
            <a:spLocks noGrp="1"/>
          </p:cNvSpPr>
          <p:nvPr>
            <p:ph type="title" hasCustomPrompt="1"/>
          </p:nvPr>
        </p:nvSpPr>
        <p:spPr>
          <a:xfrm>
            <a:off x="1266668" y="1746681"/>
            <a:ext cx="4829332" cy="3364637"/>
          </a:xfrm>
        </p:spPr>
        <p:txBody>
          <a:bodyPr vert="horz" anchor="ctr">
            <a:normAutofit/>
          </a:bodyPr>
          <a:lstStyle>
            <a:lvl1pPr algn="ctr">
              <a:defRPr sz="4000" b="0" i="0">
                <a:solidFill>
                  <a:schemeClr val="bg1"/>
                </a:solidFill>
              </a:defRPr>
            </a:lvl1pPr>
          </a:lstStyle>
          <a:p>
            <a:r>
              <a:rPr lang="fi-FI"/>
              <a:t>Kiitos tai muu esityksen päättävä lause</a:t>
            </a:r>
          </a:p>
        </p:txBody>
      </p:sp>
      <p:pic>
        <p:nvPicPr>
          <p:cNvPr id="15" name="Kuva 14">
            <a:extLst>
              <a:ext uri="{FF2B5EF4-FFF2-40B4-BE49-F238E27FC236}">
                <a16:creationId xmlns:a16="http://schemas.microsoft.com/office/drawing/2014/main" id="{E819494F-B61D-E8C3-4E2C-4B0C068BCC2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ehitysyhteistyö">
    <p:bg>
      <p:bgPr>
        <a:solidFill>
          <a:schemeClr val="tx2"/>
        </a:solidFill>
        <a:effectLst/>
      </p:bgPr>
    </p:bg>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66098" y="1131677"/>
            <a:ext cx="4859803" cy="4216894"/>
          </a:xfrm>
          <a:prstGeom prst="rect">
            <a:avLst/>
          </a:prstGeom>
        </p:spPr>
      </p:pic>
      <p:pic>
        <p:nvPicPr>
          <p:cNvPr id="8" name="Kuva 7">
            <a:extLst>
              <a:ext uri="{FF2B5EF4-FFF2-40B4-BE49-F238E27FC236}">
                <a16:creationId xmlns:a16="http://schemas.microsoft.com/office/drawing/2014/main" id="{36701438-D156-FBF7-A67D-C2E6E1961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5938407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ysty - Usko. Toivo. Rakkaus. ">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440F138-6005-FE1A-6E17-B14520B930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6" name="Kuva 5">
            <a:extLst>
              <a:ext uri="{FF2B5EF4-FFF2-40B4-BE49-F238E27FC236}">
                <a16:creationId xmlns:a16="http://schemas.microsoft.com/office/drawing/2014/main" id="{4D59D8AC-75EC-92BF-907F-442DF188CEA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24660" y="1634325"/>
            <a:ext cx="4588806" cy="358935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aaka - Usko. Toivo. Rakkaus. ">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986F11F-1BB9-55BD-0A49-0F7AE154A4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5" name="Kuva 4">
            <a:extLst>
              <a:ext uri="{FF2B5EF4-FFF2-40B4-BE49-F238E27FC236}">
                <a16:creationId xmlns:a16="http://schemas.microsoft.com/office/drawing/2014/main" id="{390D4852-B38C-03DC-9975-51B5AD8BF5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7"/>
            <a:ext cx="8330354" cy="1465274"/>
          </a:xfrm>
          <a:prstGeom prst="rect">
            <a:avLst/>
          </a:prstGeom>
        </p:spPr>
      </p:pic>
    </p:spTree>
    <p:extLst>
      <p:ext uri="{BB962C8B-B14F-4D97-AF65-F5344CB8AC3E}">
        <p14:creationId xmlns:p14="http://schemas.microsoft.com/office/powerpoint/2010/main" val="19287643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urkoosi - Usko. Toivo. Rakkaus.">
    <p:bg>
      <p:bgPr>
        <a:solidFill>
          <a:schemeClr val="accent2"/>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4AF68F44-7FE3-27EF-286F-5B89E34A4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9" name="Kuva 8">
            <a:extLst>
              <a:ext uri="{FF2B5EF4-FFF2-40B4-BE49-F238E27FC236}">
                <a16:creationId xmlns:a16="http://schemas.microsoft.com/office/drawing/2014/main" id="{20C64E4D-802B-2882-0077-BCE57B6C47A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6"/>
            <a:ext cx="8330350" cy="1465273"/>
          </a:xfrm>
          <a:prstGeom prst="rect">
            <a:avLst/>
          </a:prstGeom>
        </p:spPr>
      </p:pic>
    </p:spTree>
    <p:extLst>
      <p:ext uri="{BB962C8B-B14F-4D97-AF65-F5344CB8AC3E}">
        <p14:creationId xmlns:p14="http://schemas.microsoft.com/office/powerpoint/2010/main" val="7263681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etus - Kiitos ja yhteystiedot">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143243" y="1560701"/>
            <a:ext cx="4911428" cy="3364637"/>
          </a:xfrm>
        </p:spPr>
        <p:txBody>
          <a:bodyPr vert="horz" anchor="ctr">
            <a:normAutofit/>
          </a:bodyPr>
          <a:lstStyle>
            <a:lvl1pPr algn="ctr">
              <a:defRPr sz="4800" b="1" i="0">
                <a:solidFill>
                  <a:schemeClr val="tx2"/>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6602278" y="1560701"/>
            <a:ext cx="4649491" cy="3364637"/>
          </a:xfrm>
        </p:spPr>
        <p:txBody>
          <a:bodyPr anchor="ctr"/>
          <a:lstStyle>
            <a:lvl1pPr marL="0" indent="0" algn="ctr">
              <a:lnSpc>
                <a:spcPct val="100000"/>
              </a:lnSpc>
              <a:buNone/>
              <a:defRPr sz="2400" b="1"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2000130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etus turkoosi - Kiitos ja yhteystiedot">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312E29E-5AC0-CD86-11BD-07FF6BCFCD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59417"/>
            <a:ext cx="10222167" cy="4767038"/>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
        <p:nvSpPr>
          <p:cNvPr id="3" name="Otsikko 1">
            <a:extLst>
              <a:ext uri="{FF2B5EF4-FFF2-40B4-BE49-F238E27FC236}">
                <a16:creationId xmlns:a16="http://schemas.microsoft.com/office/drawing/2014/main" id="{70E27730-2857-BA3E-70A2-3C31BEF65809}"/>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Tree>
    <p:extLst>
      <p:ext uri="{BB962C8B-B14F-4D97-AF65-F5344CB8AC3E}">
        <p14:creationId xmlns:p14="http://schemas.microsoft.com/office/powerpoint/2010/main" val="5331865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petus punainen - Kiitos ja yhteystiedot">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5A67C6B-4E36-010A-5967-5493E11FB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65192"/>
            <a:ext cx="10222167" cy="4761263"/>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19332560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29.9.2026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2026915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008469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994321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oleObject" Target="../embeddings/oleObject1.bin"/><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1.emf"/><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2"/>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3" imgW="421" imgH="423" progId="TCLayout.ActiveDocument.1">
                  <p:embed/>
                </p:oleObj>
              </mc:Choice>
              <mc:Fallback>
                <p:oleObj name="think-cell Slide" r:id="rId63"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4"/>
                      <a:stretch>
                        <a:fillRect/>
                      </a:stretch>
                    </p:blipFill>
                    <p:spPr>
                      <a:xfrm>
                        <a:off x="1588" y="1588"/>
                        <a:ext cx="1588" cy="1588"/>
                      </a:xfrm>
                      <a:prstGeom prst="rect">
                        <a:avLst/>
                      </a:prstGeom>
                    </p:spPr>
                  </p:pic>
                </p:oleObj>
              </mc:Fallback>
            </mc:AlternateContent>
          </a:graphicData>
        </a:graphic>
      </p:graphicFrame>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171443" y="6388374"/>
            <a:ext cx="2743200" cy="365125"/>
          </a:xfrm>
          <a:prstGeom prst="rect">
            <a:avLst/>
          </a:prstGeom>
        </p:spPr>
        <p:txBody>
          <a:bodyPr vert="horz" lIns="91440" tIns="45720" rIns="91440" bIns="45720" rtlCol="0" anchor="ctr"/>
          <a:lstStyle>
            <a:lvl1pPr algn="l">
              <a:defRPr sz="1100" b="0" i="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pPr/>
              <a:t>29.9.2026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51" r:id="rId1"/>
    <p:sldLayoutId id="2147483728" r:id="rId2"/>
    <p:sldLayoutId id="2147483649" r:id="rId3"/>
    <p:sldLayoutId id="2147483727" r:id="rId4"/>
    <p:sldLayoutId id="2147483729" r:id="rId5"/>
    <p:sldLayoutId id="2147483756" r:id="rId6"/>
    <p:sldLayoutId id="2147483757" r:id="rId7"/>
    <p:sldLayoutId id="2147483754" r:id="rId8"/>
    <p:sldLayoutId id="2147483759" r:id="rId9"/>
    <p:sldLayoutId id="2147483760" r:id="rId10"/>
    <p:sldLayoutId id="2147483674" r:id="rId11"/>
    <p:sldLayoutId id="2147483745" r:id="rId12"/>
    <p:sldLayoutId id="2147483724" r:id="rId13"/>
    <p:sldLayoutId id="2147483744" r:id="rId14"/>
    <p:sldLayoutId id="2147483710" r:id="rId15"/>
    <p:sldLayoutId id="2147483746" r:id="rId16"/>
    <p:sldLayoutId id="2147483741" r:id="rId17"/>
    <p:sldLayoutId id="2147483711" r:id="rId18"/>
    <p:sldLayoutId id="2147483730" r:id="rId19"/>
    <p:sldLayoutId id="2147483704" r:id="rId20"/>
    <p:sldLayoutId id="2147483705" r:id="rId21"/>
    <p:sldLayoutId id="2147483767" r:id="rId22"/>
    <p:sldLayoutId id="2147483660" r:id="rId23"/>
    <p:sldLayoutId id="2147483742" r:id="rId24"/>
    <p:sldLayoutId id="2147483673" r:id="rId25"/>
    <p:sldLayoutId id="2147483725" r:id="rId26"/>
    <p:sldLayoutId id="2147483703" r:id="rId27"/>
    <p:sldLayoutId id="2147483708" r:id="rId28"/>
    <p:sldLayoutId id="2147483743" r:id="rId29"/>
    <p:sldLayoutId id="2147483732" r:id="rId30"/>
    <p:sldLayoutId id="2147483706" r:id="rId31"/>
    <p:sldLayoutId id="2147483709" r:id="rId32"/>
    <p:sldLayoutId id="2147483707" r:id="rId33"/>
    <p:sldLayoutId id="2147483650" r:id="rId34"/>
    <p:sldLayoutId id="2147483761" r:id="rId35"/>
    <p:sldLayoutId id="2147483726" r:id="rId36"/>
    <p:sldLayoutId id="2147483747" r:id="rId37"/>
    <p:sldLayoutId id="2147483762" r:id="rId38"/>
    <p:sldLayoutId id="2147483749" r:id="rId39"/>
    <p:sldLayoutId id="2147483763" r:id="rId40"/>
    <p:sldLayoutId id="2147483748" r:id="rId41"/>
    <p:sldLayoutId id="2147483750" r:id="rId42"/>
    <p:sldLayoutId id="2147483737" r:id="rId43"/>
    <p:sldLayoutId id="2147483734" r:id="rId44"/>
    <p:sldLayoutId id="2147483695" r:id="rId45"/>
    <p:sldLayoutId id="2147483739" r:id="rId46"/>
    <p:sldLayoutId id="2147483735" r:id="rId47"/>
    <p:sldLayoutId id="2147483738" r:id="rId48"/>
    <p:sldLayoutId id="2147483736" r:id="rId49"/>
    <p:sldLayoutId id="2147483702" r:id="rId50"/>
    <p:sldLayoutId id="2147483740" r:id="rId51"/>
    <p:sldLayoutId id="2147483700" r:id="rId52"/>
    <p:sldLayoutId id="2147483731" r:id="rId53"/>
    <p:sldLayoutId id="2147483755" r:id="rId54"/>
    <p:sldLayoutId id="2147483751" r:id="rId55"/>
    <p:sldLayoutId id="2147483752" r:id="rId56"/>
    <p:sldLayoutId id="2147483753" r:id="rId57"/>
    <p:sldLayoutId id="2147483764" r:id="rId58"/>
    <p:sldLayoutId id="2147483765" r:id="rId59"/>
    <p:sldLayoutId id="2147483766" r:id="rId60"/>
  </p:sldLayoutIdLst>
  <p:hf hdr="0" ftr="0"/>
  <p:txStyles>
    <p:titleStyle>
      <a:lvl1pPr algn="l" defTabSz="914400" rtl="0" eaLnBrk="1" latinLnBrk="0" hangingPunct="1">
        <a:lnSpc>
          <a:spcPct val="90000"/>
        </a:lnSpc>
        <a:spcBef>
          <a:spcPct val="0"/>
        </a:spcBef>
        <a:buNone/>
        <a:defRPr lang="fi-FI" sz="4400" b="1" i="0" kern="1200" dirty="0" smtClean="0">
          <a:solidFill>
            <a:schemeClr val="tx1"/>
          </a:solidFill>
          <a:latin typeface="Arial Black"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6" Type="http://schemas.openxmlformats.org/officeDocument/2006/relationships/image" Target="../media/image75.png"/><Relationship Id="rId21" Type="http://schemas.openxmlformats.org/officeDocument/2006/relationships/image" Target="../media/image70.png"/><Relationship Id="rId42" Type="http://schemas.openxmlformats.org/officeDocument/2006/relationships/image" Target="../media/image91.png"/><Relationship Id="rId47" Type="http://schemas.openxmlformats.org/officeDocument/2006/relationships/image" Target="../media/image96.png"/><Relationship Id="rId63" Type="http://schemas.openxmlformats.org/officeDocument/2006/relationships/image" Target="../media/image112.png"/><Relationship Id="rId68" Type="http://schemas.openxmlformats.org/officeDocument/2006/relationships/image" Target="../media/image117.png"/><Relationship Id="rId16" Type="http://schemas.openxmlformats.org/officeDocument/2006/relationships/image" Target="../media/image65.png"/><Relationship Id="rId11" Type="http://schemas.openxmlformats.org/officeDocument/2006/relationships/image" Target="../media/image60.png"/><Relationship Id="rId24" Type="http://schemas.openxmlformats.org/officeDocument/2006/relationships/image" Target="../media/image73.png"/><Relationship Id="rId32" Type="http://schemas.openxmlformats.org/officeDocument/2006/relationships/image" Target="../media/image81.png"/><Relationship Id="rId37" Type="http://schemas.openxmlformats.org/officeDocument/2006/relationships/image" Target="../media/image86.png"/><Relationship Id="rId40" Type="http://schemas.openxmlformats.org/officeDocument/2006/relationships/image" Target="../media/image89.png"/><Relationship Id="rId45" Type="http://schemas.openxmlformats.org/officeDocument/2006/relationships/image" Target="../media/image94.png"/><Relationship Id="rId53" Type="http://schemas.openxmlformats.org/officeDocument/2006/relationships/image" Target="../media/image102.png"/><Relationship Id="rId58" Type="http://schemas.openxmlformats.org/officeDocument/2006/relationships/image" Target="../media/image107.png"/><Relationship Id="rId66" Type="http://schemas.openxmlformats.org/officeDocument/2006/relationships/image" Target="../media/image115.png"/><Relationship Id="rId74" Type="http://schemas.openxmlformats.org/officeDocument/2006/relationships/image" Target="../media/image123.png"/><Relationship Id="rId79" Type="http://schemas.openxmlformats.org/officeDocument/2006/relationships/image" Target="../media/image27.png"/><Relationship Id="rId5" Type="http://schemas.openxmlformats.org/officeDocument/2006/relationships/image" Target="../media/image54.png"/><Relationship Id="rId61" Type="http://schemas.openxmlformats.org/officeDocument/2006/relationships/image" Target="../media/image110.png"/><Relationship Id="rId19" Type="http://schemas.openxmlformats.org/officeDocument/2006/relationships/image" Target="../media/image68.pn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png"/><Relationship Id="rId30" Type="http://schemas.openxmlformats.org/officeDocument/2006/relationships/image" Target="../media/image79.png"/><Relationship Id="rId35" Type="http://schemas.openxmlformats.org/officeDocument/2006/relationships/image" Target="../media/image84.png"/><Relationship Id="rId43" Type="http://schemas.openxmlformats.org/officeDocument/2006/relationships/image" Target="../media/image92.png"/><Relationship Id="rId48" Type="http://schemas.openxmlformats.org/officeDocument/2006/relationships/image" Target="../media/image97.png"/><Relationship Id="rId56" Type="http://schemas.openxmlformats.org/officeDocument/2006/relationships/image" Target="../media/image105.png"/><Relationship Id="rId64" Type="http://schemas.openxmlformats.org/officeDocument/2006/relationships/image" Target="../media/image113.png"/><Relationship Id="rId69" Type="http://schemas.openxmlformats.org/officeDocument/2006/relationships/image" Target="../media/image118.png"/><Relationship Id="rId77" Type="http://schemas.openxmlformats.org/officeDocument/2006/relationships/image" Target="../media/image126.png"/><Relationship Id="rId8" Type="http://schemas.openxmlformats.org/officeDocument/2006/relationships/image" Target="../media/image57.png"/><Relationship Id="rId51" Type="http://schemas.openxmlformats.org/officeDocument/2006/relationships/image" Target="../media/image100.png"/><Relationship Id="rId72" Type="http://schemas.openxmlformats.org/officeDocument/2006/relationships/image" Target="../media/image121.png"/><Relationship Id="rId3" Type="http://schemas.openxmlformats.org/officeDocument/2006/relationships/image" Target="../media/image52.png"/><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33" Type="http://schemas.openxmlformats.org/officeDocument/2006/relationships/image" Target="../media/image82.png"/><Relationship Id="rId38" Type="http://schemas.openxmlformats.org/officeDocument/2006/relationships/image" Target="../media/image87.png"/><Relationship Id="rId46" Type="http://schemas.openxmlformats.org/officeDocument/2006/relationships/image" Target="../media/image95.png"/><Relationship Id="rId59" Type="http://schemas.openxmlformats.org/officeDocument/2006/relationships/image" Target="../media/image108.png"/><Relationship Id="rId67" Type="http://schemas.openxmlformats.org/officeDocument/2006/relationships/image" Target="../media/image116.png"/><Relationship Id="rId20" Type="http://schemas.openxmlformats.org/officeDocument/2006/relationships/image" Target="../media/image69.png"/><Relationship Id="rId41" Type="http://schemas.openxmlformats.org/officeDocument/2006/relationships/image" Target="../media/image90.png"/><Relationship Id="rId54" Type="http://schemas.openxmlformats.org/officeDocument/2006/relationships/image" Target="../media/image103.png"/><Relationship Id="rId62" Type="http://schemas.openxmlformats.org/officeDocument/2006/relationships/image" Target="../media/image111.png"/><Relationship Id="rId70" Type="http://schemas.openxmlformats.org/officeDocument/2006/relationships/image" Target="../media/image119.png"/><Relationship Id="rId75" Type="http://schemas.openxmlformats.org/officeDocument/2006/relationships/image" Target="../media/image124.png"/><Relationship Id="rId1" Type="http://schemas.openxmlformats.org/officeDocument/2006/relationships/slideLayout" Target="../slideLayouts/slideLayout59.xml"/><Relationship Id="rId6" Type="http://schemas.openxmlformats.org/officeDocument/2006/relationships/image" Target="../media/image55.png"/><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png"/><Relationship Id="rId36" Type="http://schemas.openxmlformats.org/officeDocument/2006/relationships/image" Target="../media/image85.png"/><Relationship Id="rId49" Type="http://schemas.openxmlformats.org/officeDocument/2006/relationships/image" Target="../media/image98.png"/><Relationship Id="rId57" Type="http://schemas.openxmlformats.org/officeDocument/2006/relationships/image" Target="../media/image106.png"/><Relationship Id="rId10" Type="http://schemas.openxmlformats.org/officeDocument/2006/relationships/image" Target="../media/image59.png"/><Relationship Id="rId31" Type="http://schemas.openxmlformats.org/officeDocument/2006/relationships/image" Target="../media/image80.png"/><Relationship Id="rId44" Type="http://schemas.openxmlformats.org/officeDocument/2006/relationships/image" Target="../media/image93.png"/><Relationship Id="rId52" Type="http://schemas.openxmlformats.org/officeDocument/2006/relationships/image" Target="../media/image101.png"/><Relationship Id="rId60" Type="http://schemas.openxmlformats.org/officeDocument/2006/relationships/image" Target="../media/image109.png"/><Relationship Id="rId65" Type="http://schemas.openxmlformats.org/officeDocument/2006/relationships/image" Target="../media/image114.png"/><Relationship Id="rId73" Type="http://schemas.openxmlformats.org/officeDocument/2006/relationships/image" Target="../media/image122.png"/><Relationship Id="rId78" Type="http://schemas.openxmlformats.org/officeDocument/2006/relationships/image" Target="../media/image127.png"/><Relationship Id="rId4" Type="http://schemas.openxmlformats.org/officeDocument/2006/relationships/image" Target="../media/image53.png"/><Relationship Id="rId9" Type="http://schemas.openxmlformats.org/officeDocument/2006/relationships/image" Target="../media/image58.png"/><Relationship Id="rId13" Type="http://schemas.openxmlformats.org/officeDocument/2006/relationships/image" Target="../media/image62.png"/><Relationship Id="rId18" Type="http://schemas.openxmlformats.org/officeDocument/2006/relationships/image" Target="../media/image67.png"/><Relationship Id="rId39" Type="http://schemas.openxmlformats.org/officeDocument/2006/relationships/image" Target="../media/image88.png"/><Relationship Id="rId34" Type="http://schemas.openxmlformats.org/officeDocument/2006/relationships/image" Target="../media/image83.png"/><Relationship Id="rId50" Type="http://schemas.openxmlformats.org/officeDocument/2006/relationships/image" Target="../media/image99.png"/><Relationship Id="rId55" Type="http://schemas.openxmlformats.org/officeDocument/2006/relationships/image" Target="../media/image104.png"/><Relationship Id="rId76" Type="http://schemas.openxmlformats.org/officeDocument/2006/relationships/image" Target="../media/image125.png"/><Relationship Id="rId7" Type="http://schemas.openxmlformats.org/officeDocument/2006/relationships/image" Target="../media/image56.png"/><Relationship Id="rId71" Type="http://schemas.openxmlformats.org/officeDocument/2006/relationships/image" Target="../media/image120.png"/><Relationship Id="rId2" Type="http://schemas.openxmlformats.org/officeDocument/2006/relationships/image" Target="../media/image51.jpg"/><Relationship Id="rId29" Type="http://schemas.openxmlformats.org/officeDocument/2006/relationships/image" Target="../media/image78.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8.jpg"/><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29.png"/><Relationship Id="rId1" Type="http://schemas.openxmlformats.org/officeDocument/2006/relationships/slideLayout" Target="../slideLayouts/slideLayout58.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2.xml"/><Relationship Id="rId1" Type="http://schemas.openxmlformats.org/officeDocument/2006/relationships/slideLayout" Target="../slideLayouts/slideLayout58.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6.png"/><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3.xml"/><Relationship Id="rId1" Type="http://schemas.openxmlformats.org/officeDocument/2006/relationships/slideLayout" Target="../slideLayouts/slideLayout58.xml"/><Relationship Id="rId6" Type="http://schemas.openxmlformats.org/officeDocument/2006/relationships/image" Target="../media/image27.png"/><Relationship Id="rId5" Type="http://schemas.openxmlformats.org/officeDocument/2006/relationships/image" Target="../media/image139.jpg"/><Relationship Id="rId4" Type="http://schemas.openxmlformats.org/officeDocument/2006/relationships/image" Target="../media/image138.jp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40.jpg"/><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7.xml"/><Relationship Id="rId1" Type="http://schemas.openxmlformats.org/officeDocument/2006/relationships/slideLayout" Target="../slideLayouts/slideLayout58.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1490605" y="2741517"/>
            <a:ext cx="9210789" cy="2034348"/>
          </a:xfrm>
          <a:effectLst>
            <a:outerShdw blurRad="101600" dist="38100" dir="5400000" algn="ctr" rotWithShape="0">
              <a:schemeClr val="tx1"/>
            </a:outerShdw>
          </a:effectLst>
        </p:spPr>
        <p:txBody>
          <a:bodyPr>
            <a:noAutofit/>
          </a:bodyPr>
          <a:lstStyle/>
          <a:p>
            <a:pPr algn="ctr"/>
            <a:r>
              <a:rPr lang="fi-FI" sz="6600" dirty="0"/>
              <a:t>Diakonia ja hyvinvoivat perheet</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2592159" y="5151645"/>
            <a:ext cx="7007682" cy="1318909"/>
          </a:xfrm>
          <a:effectLst>
            <a:outerShdw blurRad="50800" dist="50800" dir="5400000" algn="ctr" rotWithShape="0">
              <a:schemeClr val="tx1"/>
            </a:outerShdw>
          </a:effectLst>
        </p:spPr>
        <p:txBody>
          <a:bodyPr>
            <a:normAutofit/>
          </a:bodyPr>
          <a:lstStyle/>
          <a:p>
            <a:r>
              <a:rPr lang="fi-FI" sz="2800" dirty="0"/>
              <a:t>Näin Lähetysseura toimii maailmalla</a:t>
            </a:r>
            <a:endParaRPr lang="fi-FI" sz="2800" dirty="0">
              <a:solidFill>
                <a:schemeClr val="bg1"/>
              </a:solidFill>
            </a:endParaRPr>
          </a:p>
        </p:txBody>
      </p:sp>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232949" y="3010420"/>
            <a:ext cx="4699499" cy="2554545"/>
          </a:xfrm>
          <a:prstGeom prst="rect">
            <a:avLst/>
          </a:prstGeom>
          <a:noFill/>
        </p:spPr>
        <p:txBody>
          <a:bodyPr wrap="square">
            <a:spAutoFit/>
          </a:bodyPr>
          <a:lstStyle/>
          <a:p>
            <a:pPr marL="285750" indent="-285750">
              <a:buFont typeface="Arial" panose="020B0604020202020204" pitchFamily="34" charset="0"/>
              <a:buChar char="•"/>
            </a:pPr>
            <a:r>
              <a:rPr lang="fi-FI" sz="2000" dirty="0"/>
              <a:t>Tuemme paikallisia kirkkoja niiden työssä</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Edistämme haavoittuvassa asemassa olevien ihmisten oikeuksia</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Teemme työtä rauhan ja sovinnon puolesta</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232949" y="764494"/>
            <a:ext cx="9990016" cy="1822540"/>
          </a:xfrm>
        </p:spPr>
        <p:txBody>
          <a:bodyPr>
            <a:noAutofit/>
          </a:bodyPr>
          <a:lstStyle/>
          <a:p>
            <a:r>
              <a:rPr lang="fi-FI" sz="3600" dirty="0">
                <a:solidFill>
                  <a:schemeClr val="tx1"/>
                </a:solidFill>
              </a:rPr>
              <a:t>Lähetysseura on kirkon lähetysjärjestö</a:t>
            </a:r>
            <a:br>
              <a:rPr lang="fi-FI" sz="3600" dirty="0">
                <a:solidFill>
                  <a:schemeClr val="tx1"/>
                </a:solidFill>
              </a:rPr>
            </a:br>
            <a:r>
              <a:rPr lang="fi-FI" sz="3600" dirty="0">
                <a:solidFill>
                  <a:schemeClr val="tx1"/>
                </a:solidFill>
              </a:rPr>
              <a:t>ja yksi Suomen suurimmista kehitysjärjestöistä</a:t>
            </a:r>
          </a:p>
        </p:txBody>
      </p:sp>
      <p:sp>
        <p:nvSpPr>
          <p:cNvPr id="3" name="Tekstiruutu 2">
            <a:extLst>
              <a:ext uri="{FF2B5EF4-FFF2-40B4-BE49-F238E27FC236}">
                <a16:creationId xmlns:a16="http://schemas.microsoft.com/office/drawing/2014/main" id="{2E86F0FB-7283-5F8A-22AD-3A9AC63247C1}"/>
              </a:ext>
            </a:extLst>
          </p:cNvPr>
          <p:cNvSpPr txBox="1"/>
          <p:nvPr/>
        </p:nvSpPr>
        <p:spPr>
          <a:xfrm>
            <a:off x="6196363" y="3010420"/>
            <a:ext cx="5026602" cy="1938992"/>
          </a:xfrm>
          <a:prstGeom prst="rect">
            <a:avLst/>
          </a:prstGeom>
          <a:noFill/>
        </p:spPr>
        <p:txBody>
          <a:bodyPr wrap="square">
            <a:spAutoFit/>
          </a:bodyPr>
          <a:lstStyle/>
          <a:p>
            <a:pPr marL="285750" indent="-285750">
              <a:buFont typeface="Arial" panose="020B0604020202020204" pitchFamily="34" charset="0"/>
              <a:buChar char="•"/>
            </a:pPr>
            <a:r>
              <a:rPr lang="fi-FI" sz="2000" dirty="0"/>
              <a:t>Humanitaarinen apu: Tukea kriisin sattuessa ja koulutusta varautumiseen</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Kotimaan työ: Lähetyskasvatus, nuorisotyö, seurakuntavierailut, vaikuttamistyö jne.</a:t>
            </a:r>
          </a:p>
        </p:txBody>
      </p:sp>
    </p:spTree>
    <p:extLst>
      <p:ext uri="{BB962C8B-B14F-4D97-AF65-F5344CB8AC3E}">
        <p14:creationId xmlns:p14="http://schemas.microsoft.com/office/powerpoint/2010/main" val="80762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284351"/>
            <a:chExt cx="9957856" cy="5543425"/>
          </a:xfrm>
        </p:grpSpPr>
        <p:pic>
          <p:nvPicPr>
            <p:cNvPr id="3" name="object 3"/>
            <p:cNvPicPr/>
            <p:nvPr/>
          </p:nvPicPr>
          <p:blipFill>
            <a:blip r:embed="rId2" cstate="print"/>
            <a:srcRect t="4880" r="3911"/>
            <a:stretch>
              <a:fillRect/>
            </a:stretch>
          </p:blipFill>
          <p:spPr>
            <a:xfrm>
              <a:off x="0" y="284351"/>
              <a:ext cx="9957856" cy="5543425"/>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3"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4" cstate="print"/>
            <a:stretch>
              <a:fillRect/>
            </a:stretch>
          </p:blipFill>
          <p:spPr>
            <a:xfrm>
              <a:off x="970480" y="1634371"/>
              <a:ext cx="86029" cy="103032"/>
            </a:xfrm>
            <a:prstGeom prst="rect">
              <a:avLst/>
            </a:prstGeom>
          </p:spPr>
        </p:pic>
        <p:pic>
          <p:nvPicPr>
            <p:cNvPr id="8" name="object 8"/>
            <p:cNvPicPr/>
            <p:nvPr/>
          </p:nvPicPr>
          <p:blipFill>
            <a:blip r:embed="rId5"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6" cstate="print"/>
            <a:stretch>
              <a:fillRect/>
            </a:stretch>
          </p:blipFill>
          <p:spPr>
            <a:xfrm>
              <a:off x="1412632" y="1634371"/>
              <a:ext cx="85894" cy="103031"/>
            </a:xfrm>
            <a:prstGeom prst="rect">
              <a:avLst/>
            </a:prstGeom>
          </p:spPr>
        </p:pic>
        <p:pic>
          <p:nvPicPr>
            <p:cNvPr id="11" name="object 11"/>
            <p:cNvPicPr/>
            <p:nvPr/>
          </p:nvPicPr>
          <p:blipFill>
            <a:blip r:embed="rId7"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8" cstate="print"/>
            <a:stretch>
              <a:fillRect/>
            </a:stretch>
          </p:blipFill>
          <p:spPr>
            <a:xfrm>
              <a:off x="2077481" y="1635276"/>
              <a:ext cx="86646" cy="102227"/>
            </a:xfrm>
            <a:prstGeom prst="rect">
              <a:avLst/>
            </a:prstGeom>
          </p:spPr>
        </p:pic>
        <p:pic>
          <p:nvPicPr>
            <p:cNvPr id="14" name="object 14"/>
            <p:cNvPicPr/>
            <p:nvPr/>
          </p:nvPicPr>
          <p:blipFill>
            <a:blip r:embed="rId9"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0" cstate="print"/>
            <a:stretch>
              <a:fillRect/>
            </a:stretch>
          </p:blipFill>
          <p:spPr>
            <a:xfrm>
              <a:off x="2519547" y="1635276"/>
              <a:ext cx="86671" cy="102227"/>
            </a:xfrm>
            <a:prstGeom prst="rect">
              <a:avLst/>
            </a:prstGeom>
          </p:spPr>
        </p:pic>
        <p:pic>
          <p:nvPicPr>
            <p:cNvPr id="17" name="object 17"/>
            <p:cNvPicPr/>
            <p:nvPr/>
          </p:nvPicPr>
          <p:blipFill>
            <a:blip r:embed="rId11"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2" cstate="print"/>
            <a:stretch>
              <a:fillRect/>
            </a:stretch>
          </p:blipFill>
          <p:spPr>
            <a:xfrm>
              <a:off x="2738732" y="1634371"/>
              <a:ext cx="85894" cy="103031"/>
            </a:xfrm>
            <a:prstGeom prst="rect">
              <a:avLst/>
            </a:prstGeom>
          </p:spPr>
        </p:pic>
        <p:pic>
          <p:nvPicPr>
            <p:cNvPr id="20" name="object 20"/>
            <p:cNvPicPr/>
            <p:nvPr/>
          </p:nvPicPr>
          <p:blipFill>
            <a:blip r:embed="rId13"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4" cstate="print"/>
            <a:stretch>
              <a:fillRect/>
            </a:stretch>
          </p:blipFill>
          <p:spPr>
            <a:xfrm>
              <a:off x="975489" y="2135239"/>
              <a:ext cx="86029" cy="103032"/>
            </a:xfrm>
            <a:prstGeom prst="rect">
              <a:avLst/>
            </a:prstGeom>
          </p:spPr>
        </p:pic>
        <p:pic>
          <p:nvPicPr>
            <p:cNvPr id="23" name="object 23"/>
            <p:cNvPicPr/>
            <p:nvPr/>
          </p:nvPicPr>
          <p:blipFill>
            <a:blip r:embed="rId5"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5" cstate="print"/>
            <a:stretch>
              <a:fillRect/>
            </a:stretch>
          </p:blipFill>
          <p:spPr>
            <a:xfrm>
              <a:off x="970480" y="2641117"/>
              <a:ext cx="86029" cy="103032"/>
            </a:xfrm>
            <a:prstGeom prst="rect">
              <a:avLst/>
            </a:prstGeom>
          </p:spPr>
        </p:pic>
        <p:pic>
          <p:nvPicPr>
            <p:cNvPr id="26" name="object 26"/>
            <p:cNvPicPr/>
            <p:nvPr/>
          </p:nvPicPr>
          <p:blipFill>
            <a:blip r:embed="rId16"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7" cstate="print"/>
            <a:stretch>
              <a:fillRect/>
            </a:stretch>
          </p:blipFill>
          <p:spPr>
            <a:xfrm>
              <a:off x="1183379" y="3152909"/>
              <a:ext cx="86716" cy="102227"/>
            </a:xfrm>
            <a:prstGeom prst="rect">
              <a:avLst/>
            </a:prstGeom>
          </p:spPr>
        </p:pic>
        <p:pic>
          <p:nvPicPr>
            <p:cNvPr id="29" name="object 29"/>
            <p:cNvPicPr/>
            <p:nvPr/>
          </p:nvPicPr>
          <p:blipFill>
            <a:blip r:embed="rId15"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8" cstate="print"/>
            <a:stretch>
              <a:fillRect/>
            </a:stretch>
          </p:blipFill>
          <p:spPr>
            <a:xfrm>
              <a:off x="1402615" y="3152004"/>
              <a:ext cx="85894" cy="103031"/>
            </a:xfrm>
            <a:prstGeom prst="rect">
              <a:avLst/>
            </a:prstGeom>
          </p:spPr>
        </p:pic>
        <p:pic>
          <p:nvPicPr>
            <p:cNvPr id="32" name="object 32"/>
            <p:cNvPicPr/>
            <p:nvPr/>
          </p:nvPicPr>
          <p:blipFill>
            <a:blip r:embed="rId19"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0" cstate="print"/>
            <a:stretch>
              <a:fillRect/>
            </a:stretch>
          </p:blipFill>
          <p:spPr>
            <a:xfrm>
              <a:off x="1844496" y="3152004"/>
              <a:ext cx="85979" cy="103031"/>
            </a:xfrm>
            <a:prstGeom prst="rect">
              <a:avLst/>
            </a:prstGeom>
          </p:spPr>
        </p:pic>
        <p:pic>
          <p:nvPicPr>
            <p:cNvPr id="35" name="object 35"/>
            <p:cNvPicPr/>
            <p:nvPr/>
          </p:nvPicPr>
          <p:blipFill>
            <a:blip r:embed="rId21"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2" cstate="print"/>
            <a:stretch>
              <a:fillRect/>
            </a:stretch>
          </p:blipFill>
          <p:spPr>
            <a:xfrm>
              <a:off x="2286692" y="3152003"/>
              <a:ext cx="85900" cy="103032"/>
            </a:xfrm>
            <a:prstGeom prst="rect">
              <a:avLst/>
            </a:prstGeom>
          </p:spPr>
        </p:pic>
        <p:pic>
          <p:nvPicPr>
            <p:cNvPr id="38" name="object 38"/>
            <p:cNvPicPr/>
            <p:nvPr/>
          </p:nvPicPr>
          <p:blipFill>
            <a:blip r:embed="rId23"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2" cstate="print"/>
            <a:stretch>
              <a:fillRect/>
            </a:stretch>
          </p:blipFill>
          <p:spPr>
            <a:xfrm>
              <a:off x="2728715" y="3152004"/>
              <a:ext cx="85894" cy="103031"/>
            </a:xfrm>
            <a:prstGeom prst="rect">
              <a:avLst/>
            </a:prstGeom>
          </p:spPr>
        </p:pic>
        <p:pic>
          <p:nvPicPr>
            <p:cNvPr id="41" name="object 41"/>
            <p:cNvPicPr/>
            <p:nvPr/>
          </p:nvPicPr>
          <p:blipFill>
            <a:blip r:embed="rId24" cstate="print"/>
            <a:stretch>
              <a:fillRect/>
            </a:stretch>
          </p:blipFill>
          <p:spPr>
            <a:xfrm>
              <a:off x="2951547" y="3152909"/>
              <a:ext cx="86671" cy="102227"/>
            </a:xfrm>
            <a:prstGeom prst="rect">
              <a:avLst/>
            </a:prstGeom>
          </p:spPr>
        </p:pic>
        <p:pic>
          <p:nvPicPr>
            <p:cNvPr id="42" name="object 42"/>
            <p:cNvPicPr/>
            <p:nvPr/>
          </p:nvPicPr>
          <p:blipFill>
            <a:blip r:embed="rId25" cstate="print"/>
            <a:stretch>
              <a:fillRect/>
            </a:stretch>
          </p:blipFill>
          <p:spPr>
            <a:xfrm>
              <a:off x="924030" y="1181580"/>
              <a:ext cx="339341" cy="140201"/>
            </a:xfrm>
            <a:prstGeom prst="rect">
              <a:avLst/>
            </a:prstGeom>
          </p:spPr>
        </p:pic>
        <p:pic>
          <p:nvPicPr>
            <p:cNvPr id="43" name="object 43"/>
            <p:cNvPicPr/>
            <p:nvPr/>
          </p:nvPicPr>
          <p:blipFill>
            <a:blip r:embed="rId26" cstate="print"/>
            <a:stretch>
              <a:fillRect/>
            </a:stretch>
          </p:blipFill>
          <p:spPr>
            <a:xfrm>
              <a:off x="1302787" y="1208335"/>
              <a:ext cx="116502" cy="112244"/>
            </a:xfrm>
            <a:prstGeom prst="rect">
              <a:avLst/>
            </a:prstGeom>
          </p:spPr>
        </p:pic>
        <p:pic>
          <p:nvPicPr>
            <p:cNvPr id="44" name="object 44"/>
            <p:cNvPicPr/>
            <p:nvPr/>
          </p:nvPicPr>
          <p:blipFill>
            <a:blip r:embed="rId27"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8"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29"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0" cstate="print"/>
            <a:stretch>
              <a:fillRect/>
            </a:stretch>
          </p:blipFill>
          <p:spPr>
            <a:xfrm>
              <a:off x="2237358" y="1207046"/>
              <a:ext cx="83830" cy="114697"/>
            </a:xfrm>
            <a:prstGeom prst="rect">
              <a:avLst/>
            </a:prstGeom>
          </p:spPr>
        </p:pic>
        <p:pic>
          <p:nvPicPr>
            <p:cNvPr id="51" name="object 51"/>
            <p:cNvPicPr/>
            <p:nvPr/>
          </p:nvPicPr>
          <p:blipFill>
            <a:blip r:embed="rId31" cstate="print"/>
            <a:stretch>
              <a:fillRect/>
            </a:stretch>
          </p:blipFill>
          <p:spPr>
            <a:xfrm>
              <a:off x="2348551" y="1207046"/>
              <a:ext cx="84080" cy="114597"/>
            </a:xfrm>
            <a:prstGeom prst="rect">
              <a:avLst/>
            </a:prstGeom>
          </p:spPr>
        </p:pic>
        <p:pic>
          <p:nvPicPr>
            <p:cNvPr id="52" name="object 52"/>
            <p:cNvPicPr/>
            <p:nvPr/>
          </p:nvPicPr>
          <p:blipFill>
            <a:blip r:embed="rId32"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3"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4"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2" cstate="print"/>
            <a:stretch>
              <a:fillRect/>
            </a:stretch>
          </p:blipFill>
          <p:spPr>
            <a:xfrm>
              <a:off x="3184505" y="1629363"/>
              <a:ext cx="85894" cy="103031"/>
            </a:xfrm>
            <a:prstGeom prst="rect">
              <a:avLst/>
            </a:prstGeom>
          </p:spPr>
        </p:pic>
        <p:pic>
          <p:nvPicPr>
            <p:cNvPr id="60" name="object 60"/>
            <p:cNvPicPr/>
            <p:nvPr/>
          </p:nvPicPr>
          <p:blipFill>
            <a:blip r:embed="rId35"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6" cstate="print"/>
            <a:stretch>
              <a:fillRect/>
            </a:stretch>
          </p:blipFill>
          <p:spPr>
            <a:xfrm>
              <a:off x="3189514" y="2130231"/>
              <a:ext cx="85894" cy="103031"/>
            </a:xfrm>
            <a:prstGeom prst="rect">
              <a:avLst/>
            </a:prstGeom>
          </p:spPr>
        </p:pic>
        <p:pic>
          <p:nvPicPr>
            <p:cNvPr id="63" name="object 63"/>
            <p:cNvPicPr/>
            <p:nvPr/>
          </p:nvPicPr>
          <p:blipFill>
            <a:blip r:embed="rId37"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6" cstate="print"/>
            <a:stretch>
              <a:fillRect/>
            </a:stretch>
          </p:blipFill>
          <p:spPr>
            <a:xfrm>
              <a:off x="3184505" y="2636109"/>
              <a:ext cx="85894" cy="103032"/>
            </a:xfrm>
            <a:prstGeom prst="rect">
              <a:avLst/>
            </a:prstGeom>
          </p:spPr>
        </p:pic>
        <p:pic>
          <p:nvPicPr>
            <p:cNvPr id="66" name="object 66"/>
            <p:cNvPicPr/>
            <p:nvPr/>
          </p:nvPicPr>
          <p:blipFill>
            <a:blip r:embed="rId35"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2" cstate="print"/>
            <a:stretch>
              <a:fillRect/>
            </a:stretch>
          </p:blipFill>
          <p:spPr>
            <a:xfrm>
              <a:off x="3174488" y="3146995"/>
              <a:ext cx="85894" cy="103031"/>
            </a:xfrm>
            <a:prstGeom prst="rect">
              <a:avLst/>
            </a:prstGeom>
          </p:spPr>
        </p:pic>
        <p:pic>
          <p:nvPicPr>
            <p:cNvPr id="69" name="object 69"/>
            <p:cNvPicPr/>
            <p:nvPr/>
          </p:nvPicPr>
          <p:blipFill>
            <a:blip r:embed="rId38"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5" cstate="print"/>
            <a:stretch>
              <a:fillRect/>
            </a:stretch>
          </p:blipFill>
          <p:spPr>
            <a:xfrm>
              <a:off x="980497" y="3642855"/>
              <a:ext cx="86029" cy="103032"/>
            </a:xfrm>
            <a:prstGeom prst="rect">
              <a:avLst/>
            </a:prstGeom>
          </p:spPr>
        </p:pic>
        <p:pic>
          <p:nvPicPr>
            <p:cNvPr id="72" name="object 72"/>
            <p:cNvPicPr/>
            <p:nvPr/>
          </p:nvPicPr>
          <p:blipFill>
            <a:blip r:embed="rId16"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8" cstate="print"/>
            <a:stretch>
              <a:fillRect/>
            </a:stretch>
          </p:blipFill>
          <p:spPr>
            <a:xfrm>
              <a:off x="1422649" y="3642855"/>
              <a:ext cx="85894" cy="103032"/>
            </a:xfrm>
            <a:prstGeom prst="rect">
              <a:avLst/>
            </a:prstGeom>
          </p:spPr>
        </p:pic>
        <p:pic>
          <p:nvPicPr>
            <p:cNvPr id="75" name="object 75"/>
            <p:cNvPicPr/>
            <p:nvPr/>
          </p:nvPicPr>
          <p:blipFill>
            <a:blip r:embed="rId39"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0" cstate="print"/>
            <a:stretch>
              <a:fillRect/>
            </a:stretch>
          </p:blipFill>
          <p:spPr>
            <a:xfrm>
              <a:off x="1864531" y="3642855"/>
              <a:ext cx="85979" cy="103032"/>
            </a:xfrm>
            <a:prstGeom prst="rect">
              <a:avLst/>
            </a:prstGeom>
          </p:spPr>
        </p:pic>
        <p:pic>
          <p:nvPicPr>
            <p:cNvPr id="78" name="object 78"/>
            <p:cNvPicPr/>
            <p:nvPr/>
          </p:nvPicPr>
          <p:blipFill>
            <a:blip r:embed="rId41"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1" cstate="print"/>
            <a:stretch>
              <a:fillRect/>
            </a:stretch>
          </p:blipFill>
          <p:spPr>
            <a:xfrm>
              <a:off x="2306726" y="3642855"/>
              <a:ext cx="85900" cy="103032"/>
            </a:xfrm>
            <a:prstGeom prst="rect">
              <a:avLst/>
            </a:prstGeom>
          </p:spPr>
        </p:pic>
        <p:pic>
          <p:nvPicPr>
            <p:cNvPr id="81" name="object 81"/>
            <p:cNvPicPr/>
            <p:nvPr/>
          </p:nvPicPr>
          <p:blipFill>
            <a:blip r:embed="rId23"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5" cstate="print"/>
            <a:stretch>
              <a:fillRect/>
            </a:stretch>
          </p:blipFill>
          <p:spPr>
            <a:xfrm>
              <a:off x="975489" y="4148732"/>
              <a:ext cx="86029" cy="103032"/>
            </a:xfrm>
            <a:prstGeom prst="rect">
              <a:avLst/>
            </a:prstGeom>
          </p:spPr>
        </p:pic>
        <p:pic>
          <p:nvPicPr>
            <p:cNvPr id="84" name="object 84"/>
            <p:cNvPicPr/>
            <p:nvPr/>
          </p:nvPicPr>
          <p:blipFill>
            <a:blip r:embed="rId42"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8" cstate="print"/>
            <a:stretch>
              <a:fillRect/>
            </a:stretch>
          </p:blipFill>
          <p:spPr>
            <a:xfrm>
              <a:off x="1417641" y="4148732"/>
              <a:ext cx="85894" cy="103032"/>
            </a:xfrm>
            <a:prstGeom prst="rect">
              <a:avLst/>
            </a:prstGeom>
          </p:spPr>
        </p:pic>
        <p:pic>
          <p:nvPicPr>
            <p:cNvPr id="87" name="object 87"/>
            <p:cNvPicPr/>
            <p:nvPr/>
          </p:nvPicPr>
          <p:blipFill>
            <a:blip r:embed="rId43"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4"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5" cstate="print"/>
            <a:stretch>
              <a:fillRect/>
            </a:stretch>
          </p:blipFill>
          <p:spPr>
            <a:xfrm>
              <a:off x="1859522" y="4148733"/>
              <a:ext cx="85979" cy="103031"/>
            </a:xfrm>
            <a:prstGeom prst="rect">
              <a:avLst/>
            </a:prstGeom>
          </p:spPr>
        </p:pic>
        <p:pic>
          <p:nvPicPr>
            <p:cNvPr id="92" name="object 92"/>
            <p:cNvPicPr/>
            <p:nvPr/>
          </p:nvPicPr>
          <p:blipFill>
            <a:blip r:embed="rId46"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7" cstate="print"/>
            <a:stretch>
              <a:fillRect/>
            </a:stretch>
          </p:blipFill>
          <p:spPr>
            <a:xfrm>
              <a:off x="2524556" y="4149638"/>
              <a:ext cx="86671" cy="102227"/>
            </a:xfrm>
            <a:prstGeom prst="rect">
              <a:avLst/>
            </a:prstGeom>
          </p:spPr>
        </p:pic>
        <p:pic>
          <p:nvPicPr>
            <p:cNvPr id="95" name="object 95"/>
            <p:cNvPicPr/>
            <p:nvPr/>
          </p:nvPicPr>
          <p:blipFill>
            <a:blip r:embed="rId48" cstate="print"/>
            <a:stretch>
              <a:fillRect/>
            </a:stretch>
          </p:blipFill>
          <p:spPr>
            <a:xfrm>
              <a:off x="2301718" y="4148732"/>
              <a:ext cx="85900" cy="103032"/>
            </a:xfrm>
            <a:prstGeom prst="rect">
              <a:avLst/>
            </a:prstGeom>
          </p:spPr>
        </p:pic>
        <p:pic>
          <p:nvPicPr>
            <p:cNvPr id="96" name="object 96"/>
            <p:cNvPicPr/>
            <p:nvPr/>
          </p:nvPicPr>
          <p:blipFill>
            <a:blip r:embed="rId49"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0" cstate="print"/>
            <a:stretch>
              <a:fillRect/>
            </a:stretch>
          </p:blipFill>
          <p:spPr>
            <a:xfrm>
              <a:off x="7600311" y="2308744"/>
              <a:ext cx="193435" cy="171948"/>
            </a:xfrm>
            <a:prstGeom prst="rect">
              <a:avLst/>
            </a:prstGeom>
          </p:spPr>
        </p:pic>
        <p:pic>
          <p:nvPicPr>
            <p:cNvPr id="99" name="object 99"/>
            <p:cNvPicPr/>
            <p:nvPr/>
          </p:nvPicPr>
          <p:blipFill>
            <a:blip r:embed="rId51"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2" cstate="print"/>
            <a:stretch>
              <a:fillRect/>
            </a:stretch>
          </p:blipFill>
          <p:spPr>
            <a:xfrm>
              <a:off x="4007679" y="3960910"/>
              <a:ext cx="291104" cy="143449"/>
            </a:xfrm>
            <a:prstGeom prst="rect">
              <a:avLst/>
            </a:prstGeom>
          </p:spPr>
        </p:pic>
        <p:pic>
          <p:nvPicPr>
            <p:cNvPr id="102" name="object 102"/>
            <p:cNvPicPr/>
            <p:nvPr/>
          </p:nvPicPr>
          <p:blipFill>
            <a:blip r:embed="rId53"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4"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5"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6" cstate="print"/>
            <a:stretch>
              <a:fillRect/>
            </a:stretch>
          </p:blipFill>
          <p:spPr>
            <a:xfrm>
              <a:off x="4080205" y="1212142"/>
              <a:ext cx="89605" cy="112194"/>
            </a:xfrm>
            <a:prstGeom prst="rect">
              <a:avLst/>
            </a:prstGeom>
          </p:spPr>
        </p:pic>
        <p:pic>
          <p:nvPicPr>
            <p:cNvPr id="110" name="object 110"/>
            <p:cNvPicPr/>
            <p:nvPr/>
          </p:nvPicPr>
          <p:blipFill>
            <a:blip r:embed="rId57" cstate="print"/>
            <a:stretch>
              <a:fillRect/>
            </a:stretch>
          </p:blipFill>
          <p:spPr>
            <a:xfrm>
              <a:off x="4207976" y="1212142"/>
              <a:ext cx="92160" cy="113146"/>
            </a:xfrm>
            <a:prstGeom prst="rect">
              <a:avLst/>
            </a:prstGeom>
          </p:spPr>
        </p:pic>
        <p:pic>
          <p:nvPicPr>
            <p:cNvPr id="111" name="object 111"/>
            <p:cNvPicPr/>
            <p:nvPr/>
          </p:nvPicPr>
          <p:blipFill>
            <a:blip r:embed="rId58"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59"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0" cstate="print"/>
            <a:stretch>
              <a:fillRect/>
            </a:stretch>
          </p:blipFill>
          <p:spPr>
            <a:xfrm>
              <a:off x="6698998" y="2731900"/>
              <a:ext cx="339090" cy="140058"/>
            </a:xfrm>
            <a:prstGeom prst="rect">
              <a:avLst/>
            </a:prstGeom>
          </p:spPr>
        </p:pic>
        <p:pic>
          <p:nvPicPr>
            <p:cNvPr id="116" name="object 116"/>
            <p:cNvPicPr/>
            <p:nvPr/>
          </p:nvPicPr>
          <p:blipFill>
            <a:blip r:embed="rId61"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2"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3" cstate="print"/>
            <a:stretch>
              <a:fillRect/>
            </a:stretch>
          </p:blipFill>
          <p:spPr>
            <a:xfrm>
              <a:off x="7614686" y="2758775"/>
              <a:ext cx="63761" cy="113397"/>
            </a:xfrm>
            <a:prstGeom prst="rect">
              <a:avLst/>
            </a:prstGeom>
          </p:spPr>
        </p:pic>
        <p:pic>
          <p:nvPicPr>
            <p:cNvPr id="121" name="object 121"/>
            <p:cNvPicPr/>
            <p:nvPr/>
          </p:nvPicPr>
          <p:blipFill>
            <a:blip r:embed="rId64"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5" cstate="print"/>
            <a:stretch>
              <a:fillRect/>
            </a:stretch>
          </p:blipFill>
          <p:spPr>
            <a:xfrm>
              <a:off x="6706360" y="1198368"/>
              <a:ext cx="116502" cy="112194"/>
            </a:xfrm>
            <a:prstGeom prst="rect">
              <a:avLst/>
            </a:prstGeom>
          </p:spPr>
        </p:pic>
        <p:pic>
          <p:nvPicPr>
            <p:cNvPr id="124" name="object 124"/>
            <p:cNvPicPr/>
            <p:nvPr/>
          </p:nvPicPr>
          <p:blipFill>
            <a:blip r:embed="rId66" cstate="print"/>
            <a:stretch>
              <a:fillRect/>
            </a:stretch>
          </p:blipFill>
          <p:spPr>
            <a:xfrm>
              <a:off x="6871246" y="1198368"/>
              <a:ext cx="92160" cy="113202"/>
            </a:xfrm>
            <a:prstGeom prst="rect">
              <a:avLst/>
            </a:prstGeom>
          </p:spPr>
        </p:pic>
        <p:pic>
          <p:nvPicPr>
            <p:cNvPr id="125" name="object 125"/>
            <p:cNvPicPr/>
            <p:nvPr/>
          </p:nvPicPr>
          <p:blipFill>
            <a:blip r:embed="rId67" cstate="print"/>
            <a:stretch>
              <a:fillRect/>
            </a:stretch>
          </p:blipFill>
          <p:spPr>
            <a:xfrm>
              <a:off x="7011991" y="1198368"/>
              <a:ext cx="218779" cy="112194"/>
            </a:xfrm>
            <a:prstGeom prst="rect">
              <a:avLst/>
            </a:prstGeom>
          </p:spPr>
        </p:pic>
        <p:pic>
          <p:nvPicPr>
            <p:cNvPr id="126" name="object 126"/>
            <p:cNvPicPr/>
            <p:nvPr/>
          </p:nvPicPr>
          <p:blipFill>
            <a:blip r:embed="rId68" cstate="print"/>
            <a:stretch>
              <a:fillRect/>
            </a:stretch>
          </p:blipFill>
          <p:spPr>
            <a:xfrm>
              <a:off x="7261924" y="1198368"/>
              <a:ext cx="94013" cy="112194"/>
            </a:xfrm>
            <a:prstGeom prst="rect">
              <a:avLst/>
            </a:prstGeom>
          </p:spPr>
        </p:pic>
        <p:pic>
          <p:nvPicPr>
            <p:cNvPr id="127" name="object 127"/>
            <p:cNvPicPr/>
            <p:nvPr/>
          </p:nvPicPr>
          <p:blipFill>
            <a:blip r:embed="rId69"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0" cstate="print"/>
            <a:stretch>
              <a:fillRect/>
            </a:stretch>
          </p:blipFill>
          <p:spPr>
            <a:xfrm>
              <a:off x="8272419" y="3129141"/>
              <a:ext cx="125125" cy="150136"/>
            </a:xfrm>
            <a:prstGeom prst="rect">
              <a:avLst/>
            </a:prstGeom>
          </p:spPr>
        </p:pic>
        <p:pic>
          <p:nvPicPr>
            <p:cNvPr id="132" name="object 132"/>
            <p:cNvPicPr/>
            <p:nvPr/>
          </p:nvPicPr>
          <p:blipFill>
            <a:blip r:embed="rId71" cstate="print"/>
            <a:stretch>
              <a:fillRect/>
            </a:stretch>
          </p:blipFill>
          <p:spPr>
            <a:xfrm>
              <a:off x="8067438" y="3221578"/>
              <a:ext cx="115233" cy="133681"/>
            </a:xfrm>
            <a:prstGeom prst="rect">
              <a:avLst/>
            </a:prstGeom>
          </p:spPr>
        </p:pic>
        <p:pic>
          <p:nvPicPr>
            <p:cNvPr id="133" name="object 133"/>
            <p:cNvPicPr/>
            <p:nvPr/>
          </p:nvPicPr>
          <p:blipFill>
            <a:blip r:embed="rId72"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3" cstate="print"/>
            <a:stretch>
              <a:fillRect/>
            </a:stretch>
          </p:blipFill>
          <p:spPr>
            <a:xfrm>
              <a:off x="6947165" y="3127502"/>
              <a:ext cx="125130" cy="150173"/>
            </a:xfrm>
            <a:prstGeom prst="rect">
              <a:avLst/>
            </a:prstGeom>
          </p:spPr>
        </p:pic>
        <p:pic>
          <p:nvPicPr>
            <p:cNvPr id="136" name="object 136"/>
            <p:cNvPicPr/>
            <p:nvPr/>
          </p:nvPicPr>
          <p:blipFill>
            <a:blip r:embed="rId74" cstate="print"/>
            <a:stretch>
              <a:fillRect/>
            </a:stretch>
          </p:blipFill>
          <p:spPr>
            <a:xfrm>
              <a:off x="6742207" y="3220276"/>
              <a:ext cx="115215" cy="133631"/>
            </a:xfrm>
            <a:prstGeom prst="rect">
              <a:avLst/>
            </a:prstGeom>
          </p:spPr>
        </p:pic>
        <p:pic>
          <p:nvPicPr>
            <p:cNvPr id="137" name="object 137"/>
            <p:cNvPicPr/>
            <p:nvPr/>
          </p:nvPicPr>
          <p:blipFill>
            <a:blip r:embed="rId75"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6" cstate="print"/>
            <a:stretch>
              <a:fillRect/>
            </a:stretch>
          </p:blipFill>
          <p:spPr>
            <a:xfrm>
              <a:off x="7610062" y="3129856"/>
              <a:ext cx="124932" cy="150373"/>
            </a:xfrm>
            <a:prstGeom prst="rect">
              <a:avLst/>
            </a:prstGeom>
          </p:spPr>
        </p:pic>
        <p:pic>
          <p:nvPicPr>
            <p:cNvPr id="140" name="object 140"/>
            <p:cNvPicPr/>
            <p:nvPr/>
          </p:nvPicPr>
          <p:blipFill>
            <a:blip r:embed="rId77" cstate="print"/>
            <a:stretch>
              <a:fillRect/>
            </a:stretch>
          </p:blipFill>
          <p:spPr>
            <a:xfrm>
              <a:off x="7404941" y="3222830"/>
              <a:ext cx="115231" cy="133631"/>
            </a:xfrm>
            <a:prstGeom prst="rect">
              <a:avLst/>
            </a:prstGeom>
          </p:spPr>
        </p:pic>
        <p:pic>
          <p:nvPicPr>
            <p:cNvPr id="141" name="object 141"/>
            <p:cNvPicPr/>
            <p:nvPr/>
          </p:nvPicPr>
          <p:blipFill>
            <a:blip r:embed="rId78"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5" name="object 145"/>
          <p:cNvSpPr txBox="1"/>
          <p:nvPr/>
        </p:nvSpPr>
        <p:spPr>
          <a:xfrm>
            <a:off x="1932308" y="2323030"/>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2 968</a:t>
            </a:r>
            <a:r>
              <a:rPr sz="2294" b="1" spc="-176" dirty="0">
                <a:solidFill>
                  <a:srgbClr val="F53245"/>
                </a:solidFill>
                <a:latin typeface="Arial Black" panose="020B0A04020102020204" pitchFamily="34" charset="0"/>
                <a:cs typeface="Arial" panose="020B0604020202020204" pitchFamily="34" charset="0"/>
              </a:rPr>
              <a:t> </a:t>
            </a:r>
            <a:r>
              <a:rPr lang="fi-FI" sz="2294" b="1" spc="-29" dirty="0">
                <a:solidFill>
                  <a:srgbClr val="F53245"/>
                </a:solidFill>
                <a:latin typeface="Arial Black" panose="020B0A04020102020204" pitchFamily="34" charset="0"/>
                <a:cs typeface="Arial" panose="020B0604020202020204" pitchFamily="34" charset="0"/>
              </a:rPr>
              <a:t>906</a:t>
            </a:r>
            <a:endParaRPr sz="2294" b="1" dirty="0">
              <a:latin typeface="Arial Black" panose="020B0A04020102020204" pitchFamily="34" charset="0"/>
              <a:cs typeface="Arial" panose="020B0604020202020204" pitchFamily="34" charset="0"/>
            </a:endParaRPr>
          </a:p>
        </p:txBody>
      </p:sp>
      <p:sp>
        <p:nvSpPr>
          <p:cNvPr id="147" name="object 147"/>
          <p:cNvSpPr txBox="1">
            <a:spLocks noGrp="1"/>
          </p:cNvSpPr>
          <p:nvPr>
            <p:ph type="title"/>
          </p:nvPr>
        </p:nvSpPr>
        <p:spPr>
          <a:xfrm>
            <a:off x="9195119" y="1457750"/>
            <a:ext cx="1373931" cy="1074288"/>
          </a:xfrm>
          <a:prstGeom prst="rect">
            <a:avLst/>
          </a:prstGeom>
        </p:spPr>
        <p:txBody>
          <a:bodyPr vert="horz" wrap="square" lIns="0" tIns="14941" rIns="0" bIns="0" rtlCol="0" anchor="b">
            <a:spAutoFit/>
          </a:bodyPr>
          <a:lstStyle/>
          <a:p>
            <a:pPr marL="14942">
              <a:lnSpc>
                <a:spcPct val="100000"/>
              </a:lnSpc>
              <a:spcBef>
                <a:spcPts val="118"/>
              </a:spcBef>
            </a:pPr>
            <a:r>
              <a:rPr sz="6883" spc="299" dirty="0">
                <a:solidFill>
                  <a:srgbClr val="F53245"/>
                </a:solidFill>
                <a:latin typeface="Arial Black" panose="020B0A04020102020204" pitchFamily="34" charset="0"/>
                <a:cs typeface="Lucida Sans"/>
              </a:rPr>
              <a:t>16</a:t>
            </a:r>
            <a:endParaRPr sz="6883" dirty="0">
              <a:latin typeface="Arial Black" panose="020B0A04020102020204" pitchFamily="34" charset="0"/>
              <a:cs typeface="Lucida Sans"/>
            </a:endParaRPr>
          </a:p>
        </p:txBody>
      </p:sp>
      <p:sp>
        <p:nvSpPr>
          <p:cNvPr id="148" name="object 148"/>
          <p:cNvSpPr txBox="1"/>
          <p:nvPr/>
        </p:nvSpPr>
        <p:spPr>
          <a:xfrm>
            <a:off x="7981346" y="4418052"/>
            <a:ext cx="2708929" cy="1451529"/>
          </a:xfrm>
          <a:prstGeom prst="rect">
            <a:avLst/>
          </a:prstGeom>
        </p:spPr>
        <p:txBody>
          <a:bodyPr vert="horz" wrap="square" lIns="0" tIns="20171" rIns="0" bIns="0" rtlCol="0">
            <a:spAutoFit/>
          </a:bodyPr>
          <a:lstStyle/>
          <a:p>
            <a:pPr marL="95626">
              <a:spcBef>
                <a:spcPts val="159"/>
              </a:spcBef>
            </a:pPr>
            <a:r>
              <a:rPr lang="fi-FI" sz="1600" dirty="0">
                <a:solidFill>
                  <a:srgbClr val="F53245"/>
                </a:solidFill>
                <a:latin typeface="Arial Black" panose="020B0A04020102020204" pitchFamily="34" charset="0"/>
                <a:cs typeface="Verdana"/>
              </a:rPr>
              <a:t>86</a:t>
            </a:r>
            <a:r>
              <a:rPr sz="1600" dirty="0">
                <a:solidFill>
                  <a:srgbClr val="F53245"/>
                </a:solidFill>
                <a:latin typeface="Arial Black" panose="020B0A04020102020204" pitchFamily="34" charset="0"/>
                <a:cs typeface="Verdana"/>
              </a:rPr>
              <a:t> </a:t>
            </a:r>
            <a:r>
              <a:rPr sz="1200" dirty="0">
                <a:solidFill>
                  <a:srgbClr val="F53245"/>
                </a:solidFill>
                <a:latin typeface="Arial Black" panose="020B0A04020102020204" pitchFamily="34" charset="0"/>
                <a:cs typeface="Arial"/>
              </a:rPr>
              <a:t>KOTIMAA</a:t>
            </a:r>
            <a:r>
              <a:rPr lang="fi-FI" sz="1200" dirty="0">
                <a:solidFill>
                  <a:srgbClr val="F53245"/>
                </a:solidFill>
                <a:latin typeface="Arial Black" panose="020B0A04020102020204" pitchFamily="34" charset="0"/>
                <a:cs typeface="Arial"/>
              </a:rPr>
              <a:t>NTYÖSSÄ</a:t>
            </a:r>
            <a:endParaRPr lang="fi-FI" sz="1200" dirty="0">
              <a:latin typeface="Arial Black" panose="020B0A04020102020204" pitchFamily="34" charset="0"/>
              <a:cs typeface="Arial"/>
            </a:endParaRPr>
          </a:p>
          <a:p>
            <a:pPr marL="95626">
              <a:spcBef>
                <a:spcPts val="159"/>
              </a:spcBef>
            </a:pPr>
            <a:r>
              <a:rPr lang="fi-FI" sz="1600" dirty="0">
                <a:solidFill>
                  <a:srgbClr val="F53245"/>
                </a:solidFill>
                <a:latin typeface="Arial Black" panose="020B0A04020102020204" pitchFamily="34" charset="0"/>
                <a:cs typeface="Verdana"/>
              </a:rPr>
              <a:t>47 </a:t>
            </a:r>
            <a:r>
              <a:rPr sz="1200" dirty="0">
                <a:solidFill>
                  <a:srgbClr val="F53245"/>
                </a:solidFill>
                <a:latin typeface="Arial Black" panose="020B0A04020102020204" pitchFamily="34" charset="0"/>
                <a:cs typeface="Arial"/>
              </a:rPr>
              <a:t>ULKO</a:t>
            </a:r>
            <a:r>
              <a:rPr lang="fi-FI" sz="1200" dirty="0">
                <a:solidFill>
                  <a:srgbClr val="F53245"/>
                </a:solidFill>
                <a:latin typeface="Arial Black" panose="020B0A04020102020204" pitchFamily="34" charset="0"/>
                <a:cs typeface="Arial"/>
              </a:rPr>
              <a:t>MAANTYÖSSÄ</a:t>
            </a:r>
          </a:p>
          <a:p>
            <a:pPr marL="95626">
              <a:spcBef>
                <a:spcPts val="159"/>
              </a:spcBef>
            </a:pPr>
            <a:r>
              <a:rPr lang="fi-FI" sz="1600" dirty="0">
                <a:solidFill>
                  <a:srgbClr val="F53245"/>
                </a:solidFill>
                <a:latin typeface="Arial Black" panose="020B0A04020102020204" pitchFamily="34" charset="0"/>
                <a:cs typeface="Verdana"/>
              </a:rPr>
              <a:t>34</a:t>
            </a:r>
            <a:r>
              <a:rPr sz="1600" dirty="0">
                <a:solidFill>
                  <a:srgbClr val="F53245"/>
                </a:solidFill>
                <a:latin typeface="Arial Black" panose="020B0A04020102020204" pitchFamily="34" charset="0"/>
                <a:cs typeface="Verdana"/>
              </a:rPr>
              <a:t> </a:t>
            </a:r>
            <a:r>
              <a:rPr lang="fi-FI" sz="1200" dirty="0">
                <a:solidFill>
                  <a:srgbClr val="F53245"/>
                </a:solidFill>
                <a:latin typeface="Arial Black" panose="020B0A04020102020204" pitchFamily="34" charset="0"/>
                <a:cs typeface="Arial"/>
              </a:rPr>
              <a:t>MAATOIMISTOJEN PAIKALLISTA TYÖNTEKIJÄÄ</a:t>
            </a:r>
          </a:p>
          <a:p>
            <a:pPr marL="95626">
              <a:spcBef>
                <a:spcPts val="159"/>
              </a:spcBef>
            </a:pPr>
            <a:r>
              <a:rPr lang="fi-FI" sz="1600" dirty="0">
                <a:solidFill>
                  <a:srgbClr val="F53245"/>
                </a:solidFill>
                <a:latin typeface="Arial Black" panose="020B0A04020102020204" pitchFamily="34" charset="0"/>
                <a:cs typeface="Verdana"/>
              </a:rPr>
              <a:t>703 </a:t>
            </a:r>
            <a:r>
              <a:rPr lang="fi-FI" sz="1200" dirty="0">
                <a:solidFill>
                  <a:srgbClr val="F53245"/>
                </a:solidFill>
                <a:latin typeface="Arial Black" panose="020B0A04020102020204" pitchFamily="34" charset="0"/>
                <a:cs typeface="Arial"/>
              </a:rPr>
              <a:t>HANKKEIDEN P</a:t>
            </a:r>
            <a:r>
              <a:rPr sz="1200" dirty="0">
                <a:solidFill>
                  <a:srgbClr val="F53245"/>
                </a:solidFill>
                <a:latin typeface="Arial Black" panose="020B0A04020102020204" pitchFamily="34" charset="0"/>
                <a:cs typeface="Arial"/>
              </a:rPr>
              <a:t>AIKALLISTA</a:t>
            </a:r>
            <a:r>
              <a:rPr lang="fi-FI" sz="1200" dirty="0">
                <a:solidFill>
                  <a:srgbClr val="F53245"/>
                </a:solidFill>
                <a:latin typeface="Arial Black" panose="020B0A04020102020204" pitchFamily="34" charset="0"/>
                <a:cs typeface="Arial"/>
              </a:rPr>
              <a:t> </a:t>
            </a:r>
            <a:r>
              <a:rPr sz="1200" dirty="0">
                <a:solidFill>
                  <a:srgbClr val="F53245"/>
                </a:solidFill>
                <a:latin typeface="Arial Black" panose="020B0A04020102020204" pitchFamily="34" charset="0"/>
                <a:cs typeface="Arial"/>
              </a:rPr>
              <a:t>TYÖNTEKIJÄÄ</a:t>
            </a:r>
            <a:endParaRPr sz="1200" dirty="0">
              <a:latin typeface="Arial Black" panose="020B0A04020102020204" pitchFamily="34" charset="0"/>
              <a:cs typeface="Arial"/>
            </a:endParaRPr>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744361" y="3429000"/>
            <a:ext cx="2703278" cy="1015663"/>
          </a:xfrm>
          <a:prstGeom prst="rect">
            <a:avLst/>
          </a:prstGeom>
          <a:noFill/>
        </p:spPr>
        <p:txBody>
          <a:bodyPr wrap="square" rtlCol="0">
            <a:spAutoFit/>
          </a:bodyPr>
          <a:lstStyle/>
          <a:p>
            <a:pPr algn="ctr"/>
            <a:r>
              <a:rPr lang="fi-FI" sz="3200" b="1" dirty="0">
                <a:solidFill>
                  <a:schemeClr val="bg1"/>
                </a:solidFill>
                <a:latin typeface="Arial Black" panose="020B0A04020102020204" pitchFamily="34" charset="0"/>
                <a:cs typeface="Arial" panose="020B0604020202020204" pitchFamily="34" charset="0"/>
              </a:rPr>
              <a:t>YLI </a:t>
            </a:r>
            <a:r>
              <a:rPr lang="fi-FI" sz="6000" b="1" dirty="0">
                <a:solidFill>
                  <a:schemeClr val="bg1"/>
                </a:solidFill>
                <a:latin typeface="Arial Black" panose="020B0A04020102020204" pitchFamily="34" charset="0"/>
                <a:cs typeface="Arial" panose="020B0604020202020204" pitchFamily="34" charset="0"/>
              </a:rPr>
              <a:t>70</a:t>
            </a:r>
          </a:p>
        </p:txBody>
      </p:sp>
      <p:pic>
        <p:nvPicPr>
          <p:cNvPr id="151" name="Kuva 150">
            <a:extLst>
              <a:ext uri="{FF2B5EF4-FFF2-40B4-BE49-F238E27FC236}">
                <a16:creationId xmlns:a16="http://schemas.microsoft.com/office/drawing/2014/main" id="{89622162-0220-6693-CB55-E27628B3BA05}"/>
              </a:ext>
            </a:extLst>
          </p:cNvPr>
          <p:cNvPicPr>
            <a:picLocks noChangeAspect="1"/>
          </p:cNvPicPr>
          <p:nvPr/>
        </p:nvPicPr>
        <p:blipFill>
          <a:blip r:embed="rId79">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12A4B98F-4265-C675-6B33-970233F39CAB}"/>
              </a:ext>
            </a:extLst>
          </p:cNvPr>
          <p:cNvPicPr>
            <a:picLocks noChangeAspect="1"/>
          </p:cNvPicPr>
          <p:nvPr/>
        </p:nvPicPr>
        <p:blipFill>
          <a:blip r:embed="rId2">
            <a:extLst>
              <a:ext uri="{28A0092B-C50C-407E-A947-70E740481C1C}">
                <a14:useLocalDpi xmlns:a14="http://schemas.microsoft.com/office/drawing/2010/main" val="0"/>
              </a:ext>
            </a:extLst>
          </a:blip>
          <a:srcRect t="7887" b="7887"/>
          <a:stretch/>
        </p:blipFill>
        <p:spPr>
          <a:xfrm>
            <a:off x="0" y="0"/>
            <a:ext cx="12210533" cy="6858000"/>
          </a:xfrm>
          <a:prstGeom prst="rect">
            <a:avLst/>
          </a:prstGeom>
        </p:spPr>
      </p:pic>
      <p:sp>
        <p:nvSpPr>
          <p:cNvPr id="9" name="Tekstiruutu 8">
            <a:extLst>
              <a:ext uri="{FF2B5EF4-FFF2-40B4-BE49-F238E27FC236}">
                <a16:creationId xmlns:a16="http://schemas.microsoft.com/office/drawing/2014/main" id="{8352E202-5486-ED52-7C74-A87005153D1A}"/>
              </a:ext>
            </a:extLst>
          </p:cNvPr>
          <p:cNvSpPr txBox="1"/>
          <p:nvPr/>
        </p:nvSpPr>
        <p:spPr>
          <a:xfrm>
            <a:off x="1043158" y="5559494"/>
            <a:ext cx="6379210" cy="646331"/>
          </a:xfrm>
          <a:prstGeom prst="rect">
            <a:avLst/>
          </a:prstGeom>
          <a:noFill/>
          <a:effectLst>
            <a:outerShdw blurRad="50800" dist="50800" dir="5400000" algn="ctr" rotWithShape="0">
              <a:schemeClr val="tx1">
                <a:alpha val="66000"/>
              </a:schemeClr>
            </a:outerShdw>
          </a:effectLst>
        </p:spPr>
        <p:txBody>
          <a:bodyPr wrap="square">
            <a:spAutoFit/>
          </a:bodyPr>
          <a:lstStyle/>
          <a:p>
            <a:r>
              <a:rPr lang="fi-FI" b="1" dirty="0" err="1">
                <a:solidFill>
                  <a:schemeClr val="bg1"/>
                </a:solidFill>
              </a:rPr>
              <a:t>Kambodžalaiset</a:t>
            </a:r>
            <a:r>
              <a:rPr lang="fi-FI" b="1" dirty="0">
                <a:solidFill>
                  <a:schemeClr val="bg1"/>
                </a:solidFill>
              </a:rPr>
              <a:t> Chan </a:t>
            </a:r>
            <a:r>
              <a:rPr lang="fi-FI" b="1" dirty="0" err="1">
                <a:solidFill>
                  <a:schemeClr val="bg1"/>
                </a:solidFill>
              </a:rPr>
              <a:t>Rith</a:t>
            </a:r>
            <a:r>
              <a:rPr lang="fi-FI" b="1" dirty="0">
                <a:solidFill>
                  <a:schemeClr val="bg1"/>
                </a:solidFill>
              </a:rPr>
              <a:t> ja Sen </a:t>
            </a:r>
            <a:r>
              <a:rPr lang="fi-FI" b="1" dirty="0" err="1">
                <a:solidFill>
                  <a:schemeClr val="bg1"/>
                </a:solidFill>
              </a:rPr>
              <a:t>Chenda</a:t>
            </a:r>
            <a:br>
              <a:rPr lang="fi-FI" b="1" dirty="0">
                <a:solidFill>
                  <a:schemeClr val="bg1"/>
                </a:solidFill>
              </a:rPr>
            </a:br>
            <a:r>
              <a:rPr lang="fi-FI" b="1" dirty="0">
                <a:solidFill>
                  <a:schemeClr val="bg1"/>
                </a:solidFill>
              </a:rPr>
              <a:t>lastensa </a:t>
            </a:r>
            <a:r>
              <a:rPr lang="fi-FI" b="1" dirty="0" err="1">
                <a:solidFill>
                  <a:schemeClr val="bg1"/>
                </a:solidFill>
              </a:rPr>
              <a:t>Kakadan</a:t>
            </a:r>
            <a:r>
              <a:rPr lang="fi-FI" b="1" dirty="0">
                <a:solidFill>
                  <a:schemeClr val="bg1"/>
                </a:solidFill>
              </a:rPr>
              <a:t>, 7, ja </a:t>
            </a:r>
            <a:r>
              <a:rPr lang="fi-FI" b="1" dirty="0" err="1">
                <a:solidFill>
                  <a:schemeClr val="bg1"/>
                </a:solidFill>
              </a:rPr>
              <a:t>Sophearak'n</a:t>
            </a:r>
            <a:r>
              <a:rPr lang="fi-FI" b="1" dirty="0">
                <a:solidFill>
                  <a:schemeClr val="bg1"/>
                </a:solidFill>
              </a:rPr>
              <a:t>, 3, kanssa.</a:t>
            </a:r>
          </a:p>
        </p:txBody>
      </p:sp>
      <p:pic>
        <p:nvPicPr>
          <p:cNvPr id="5" name="Kuva 4">
            <a:extLst>
              <a:ext uri="{FF2B5EF4-FFF2-40B4-BE49-F238E27FC236}">
                <a16:creationId xmlns:a16="http://schemas.microsoft.com/office/drawing/2014/main" id="{06D91E53-90B0-ACA1-D49D-4852243E3A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05344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7C9-17DF-494C-63F8-8314D3B9541E}"/>
            </a:ext>
          </a:extLst>
        </p:cNvPr>
        <p:cNvGrpSpPr/>
        <p:nvPr/>
      </p:nvGrpSpPr>
      <p:grpSpPr>
        <a:xfrm>
          <a:off x="0" y="0"/>
          <a:ext cx="0" cy="0"/>
          <a:chOff x="0" y="0"/>
          <a:chExt cx="0" cy="0"/>
        </a:xfrm>
      </p:grpSpPr>
      <p:sp>
        <p:nvSpPr>
          <p:cNvPr id="35" name="Suorakulmio 34">
            <a:extLst>
              <a:ext uri="{FF2B5EF4-FFF2-40B4-BE49-F238E27FC236}">
                <a16:creationId xmlns:a16="http://schemas.microsoft.com/office/drawing/2014/main" id="{8F8E292C-64EF-D2D7-61DE-BE9E96A4A3DA}"/>
              </a:ext>
            </a:extLst>
          </p:cNvPr>
          <p:cNvSpPr/>
          <p:nvPr/>
        </p:nvSpPr>
        <p:spPr>
          <a:xfrm>
            <a:off x="1867988" y="921140"/>
            <a:ext cx="8535106"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13">
            <a:extLst>
              <a:ext uri="{FF2B5EF4-FFF2-40B4-BE49-F238E27FC236}">
                <a16:creationId xmlns:a16="http://schemas.microsoft.com/office/drawing/2014/main" id="{A7FFC810-3595-5EB5-8483-563686FD70B2}"/>
              </a:ext>
            </a:extLst>
          </p:cNvPr>
          <p:cNvSpPr txBox="1"/>
          <p:nvPr/>
        </p:nvSpPr>
        <p:spPr>
          <a:xfrm>
            <a:off x="2202562" y="3240647"/>
            <a:ext cx="2299382" cy="584775"/>
          </a:xfrm>
          <a:prstGeom prst="rect">
            <a:avLst/>
          </a:prstGeom>
          <a:noFill/>
          <a:ln>
            <a:noFill/>
          </a:ln>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Vahvat ja</a:t>
            </a:r>
          </a:p>
          <a:p>
            <a:pPr algn="ctr"/>
            <a:r>
              <a:rPr lang="fi-FI" sz="1600" b="1"/>
              <a:t>vaikuttavat kirkot</a:t>
            </a:r>
          </a:p>
        </p:txBody>
      </p:sp>
      <p:sp>
        <p:nvSpPr>
          <p:cNvPr id="9" name="Tekstiruutu 15">
            <a:extLst>
              <a:ext uri="{FF2B5EF4-FFF2-40B4-BE49-F238E27FC236}">
                <a16:creationId xmlns:a16="http://schemas.microsoft.com/office/drawing/2014/main" id="{C6861B91-527C-BA3E-9203-98402B8ECAE5}"/>
              </a:ext>
            </a:extLst>
          </p:cNvPr>
          <p:cNvSpPr txBox="1"/>
          <p:nvPr/>
        </p:nvSpPr>
        <p:spPr>
          <a:xfrm>
            <a:off x="4875366" y="3240646"/>
            <a:ext cx="2621834"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Teologinen koulutus</a:t>
            </a:r>
          </a:p>
          <a:p>
            <a:pPr algn="ctr"/>
            <a:r>
              <a:rPr lang="fi-FI" sz="1600" b="1"/>
              <a:t>ja johtajuus</a:t>
            </a:r>
          </a:p>
        </p:txBody>
      </p:sp>
      <p:sp>
        <p:nvSpPr>
          <p:cNvPr id="11" name="Tekstiruutu 21">
            <a:extLst>
              <a:ext uri="{FF2B5EF4-FFF2-40B4-BE49-F238E27FC236}">
                <a16:creationId xmlns:a16="http://schemas.microsoft.com/office/drawing/2014/main" id="{44A67323-B77C-F7A7-AD07-F1E253B45645}"/>
              </a:ext>
            </a:extLst>
          </p:cNvPr>
          <p:cNvSpPr txBox="1"/>
          <p:nvPr/>
        </p:nvSpPr>
        <p:spPr>
          <a:xfrm>
            <a:off x="2787609" y="6119835"/>
            <a:ext cx="115546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Lapset ja nuoret</a:t>
            </a:r>
          </a:p>
        </p:txBody>
      </p:sp>
      <p:sp>
        <p:nvSpPr>
          <p:cNvPr id="16" name="Tekstiruutu 17">
            <a:extLst>
              <a:ext uri="{FF2B5EF4-FFF2-40B4-BE49-F238E27FC236}">
                <a16:creationId xmlns:a16="http://schemas.microsoft.com/office/drawing/2014/main" id="{87CCB1F1-35AE-8028-E313-B8147A736F19}"/>
              </a:ext>
            </a:extLst>
          </p:cNvPr>
          <p:cNvSpPr txBox="1"/>
          <p:nvPr/>
        </p:nvSpPr>
        <p:spPr>
          <a:xfrm>
            <a:off x="7431598" y="3216213"/>
            <a:ext cx="2922232"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Diakonia ja</a:t>
            </a:r>
          </a:p>
          <a:p>
            <a:pPr algn="ctr"/>
            <a:r>
              <a:rPr lang="fi-FI" sz="1600" b="1"/>
              <a:t>hyvinvoivat perheet</a:t>
            </a:r>
          </a:p>
        </p:txBody>
      </p:sp>
      <p:sp>
        <p:nvSpPr>
          <p:cNvPr id="17" name="Tekstiruutu 21">
            <a:extLst>
              <a:ext uri="{FF2B5EF4-FFF2-40B4-BE49-F238E27FC236}">
                <a16:creationId xmlns:a16="http://schemas.microsoft.com/office/drawing/2014/main" id="{26A75E70-94BB-D95F-76B3-A95D412FE021}"/>
              </a:ext>
            </a:extLst>
          </p:cNvPr>
          <p:cNvSpPr txBox="1"/>
          <p:nvPr/>
        </p:nvSpPr>
        <p:spPr>
          <a:xfrm>
            <a:off x="5159191" y="6119835"/>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Kriisit ja katastrofit</a:t>
            </a:r>
          </a:p>
        </p:txBody>
      </p:sp>
      <p:sp>
        <p:nvSpPr>
          <p:cNvPr id="18" name="Tekstiruutu 17">
            <a:extLst>
              <a:ext uri="{FF2B5EF4-FFF2-40B4-BE49-F238E27FC236}">
                <a16:creationId xmlns:a16="http://schemas.microsoft.com/office/drawing/2014/main" id="{EFC1F6E6-3753-2C95-D5CD-8A00E675B863}"/>
              </a:ext>
            </a:extLst>
          </p:cNvPr>
          <p:cNvSpPr txBox="1"/>
          <p:nvPr/>
        </p:nvSpPr>
        <p:spPr>
          <a:xfrm>
            <a:off x="7620320" y="6119835"/>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i="0" u="none" strike="noStrike">
                <a:effectLst/>
                <a:latin typeface="Arial" panose="020B0604020202020204" pitchFamily="34" charset="0"/>
              </a:rPr>
              <a:t>Yleisrahoitus sinne, missä tarve on suurin</a:t>
            </a:r>
            <a:r>
              <a:rPr lang="fi-FI" sz="1600" b="0" i="0">
                <a:effectLst/>
                <a:latin typeface="Arial" panose="020B0604020202020204" pitchFamily="34" charset="0"/>
              </a:rPr>
              <a:t>​</a:t>
            </a:r>
            <a:endParaRPr lang="fi-FI" sz="1600" b="1"/>
          </a:p>
        </p:txBody>
      </p:sp>
      <p:pic>
        <p:nvPicPr>
          <p:cNvPr id="15" name="Kuva 14" descr="Kuva, joka sisältää kohteen kuvakaappaus, Grafiikka, symboli, logo&#10;&#10;Tekoälyn generoima sisältö voi olla virheellistä.">
            <a:extLst>
              <a:ext uri="{FF2B5EF4-FFF2-40B4-BE49-F238E27FC236}">
                <a16:creationId xmlns:a16="http://schemas.microsoft.com/office/drawing/2014/main" id="{75804D08-5423-42E4-3CFD-01E8751EF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32" y="1060919"/>
            <a:ext cx="2121609" cy="2136529"/>
          </a:xfrm>
          <a:prstGeom prst="rect">
            <a:avLst/>
          </a:prstGeom>
        </p:spPr>
      </p:pic>
      <p:pic>
        <p:nvPicPr>
          <p:cNvPr id="20" name="Kuva 19" descr="Kuva, joka sisältää kohteen clipart, animaatio, Grafiikka, luonnos&#10;&#10;Tekoälyn generoima sisältö voi olla virheellistä.">
            <a:extLst>
              <a:ext uri="{FF2B5EF4-FFF2-40B4-BE49-F238E27FC236}">
                <a16:creationId xmlns:a16="http://schemas.microsoft.com/office/drawing/2014/main" id="{4233AB69-50BA-C759-DE82-D7F9A3C9C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846" y="3949089"/>
            <a:ext cx="2161603" cy="2176804"/>
          </a:xfrm>
          <a:prstGeom prst="rect">
            <a:avLst/>
          </a:prstGeom>
        </p:spPr>
      </p:pic>
      <p:pic>
        <p:nvPicPr>
          <p:cNvPr id="22" name="Kuva 21" descr="Kuva, joka sisältää kohteen clipart, Grafiikka, symboli, animaatio&#10;&#10;Tekoälyn generoima sisältö voi olla virheellistä.">
            <a:extLst>
              <a:ext uri="{FF2B5EF4-FFF2-40B4-BE49-F238E27FC236}">
                <a16:creationId xmlns:a16="http://schemas.microsoft.com/office/drawing/2014/main" id="{56C204D8-13D1-6B3E-DC97-5CD684B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986" y="1050292"/>
            <a:ext cx="2175058" cy="2190354"/>
          </a:xfrm>
          <a:prstGeom prst="rect">
            <a:avLst/>
          </a:prstGeom>
        </p:spPr>
      </p:pic>
      <p:pic>
        <p:nvPicPr>
          <p:cNvPr id="32" name="Kuva 31" descr="Kuva, joka sisältää kohteen animaatio, Grafiikka, clipart, Fontti&#10;&#10;Tekoälyn generoima sisältö voi olla virheellistä.">
            <a:extLst>
              <a:ext uri="{FF2B5EF4-FFF2-40B4-BE49-F238E27FC236}">
                <a16:creationId xmlns:a16="http://schemas.microsoft.com/office/drawing/2014/main" id="{B21E782D-5934-0B5B-BC61-4F19E6B4C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463" y="4003426"/>
            <a:ext cx="2132921" cy="2147920"/>
          </a:xfrm>
          <a:prstGeom prst="rect">
            <a:avLst/>
          </a:prstGeom>
        </p:spPr>
      </p:pic>
      <p:pic>
        <p:nvPicPr>
          <p:cNvPr id="34" name="Kuva 33" descr="Kuva, joka sisältää kohteen clipart, Grafiikka, symboli, logo&#10;&#10;Tekoälyn generoima sisältö voi olla virheellistä.">
            <a:extLst>
              <a:ext uri="{FF2B5EF4-FFF2-40B4-BE49-F238E27FC236}">
                <a16:creationId xmlns:a16="http://schemas.microsoft.com/office/drawing/2014/main" id="{F06AF4A2-DF04-8A35-AE77-C5D8261801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912" y="3943032"/>
            <a:ext cx="2161603" cy="2176804"/>
          </a:xfrm>
          <a:prstGeom prst="rect">
            <a:avLst/>
          </a:prstGeom>
        </p:spPr>
      </p:pic>
      <p:pic>
        <p:nvPicPr>
          <p:cNvPr id="6" name="Kuva 5" descr="Kuva, joka sisältää kohteen symboli, Grafiikka, Fontti, logo&#10;&#10;Tekoälyn generoima sisältö voi olla virheellistä.">
            <a:extLst>
              <a:ext uri="{FF2B5EF4-FFF2-40B4-BE49-F238E27FC236}">
                <a16:creationId xmlns:a16="http://schemas.microsoft.com/office/drawing/2014/main" id="{556C8B14-74EE-0026-DB63-57530086F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4463" y="1092726"/>
            <a:ext cx="2121610" cy="2136530"/>
          </a:xfrm>
          <a:prstGeom prst="rect">
            <a:avLst/>
          </a:prstGeom>
        </p:spPr>
      </p:pic>
      <p:sp>
        <p:nvSpPr>
          <p:cNvPr id="12" name="Otsikko 11">
            <a:extLst>
              <a:ext uri="{FF2B5EF4-FFF2-40B4-BE49-F238E27FC236}">
                <a16:creationId xmlns:a16="http://schemas.microsoft.com/office/drawing/2014/main" id="{12C41615-C901-6516-7373-8408766CBB0E}"/>
              </a:ext>
            </a:extLst>
          </p:cNvPr>
          <p:cNvSpPr>
            <a:spLocks noGrp="1"/>
          </p:cNvSpPr>
          <p:nvPr>
            <p:ph type="title"/>
          </p:nvPr>
        </p:nvSpPr>
        <p:spPr>
          <a:xfrm>
            <a:off x="1867988" y="269697"/>
            <a:ext cx="8535106" cy="584776"/>
          </a:xfrm>
        </p:spPr>
        <p:txBody>
          <a:bodyPr>
            <a:normAutofit fontScale="90000"/>
          </a:bodyPr>
          <a:lstStyle/>
          <a:p>
            <a:pPr algn="ctr"/>
            <a:r>
              <a:rPr lang="fi-FI" dirty="0">
                <a:solidFill>
                  <a:schemeClr val="tx1"/>
                </a:solidFill>
              </a:rPr>
              <a:t>Teemat</a:t>
            </a:r>
          </a:p>
        </p:txBody>
      </p:sp>
      <p:pic>
        <p:nvPicPr>
          <p:cNvPr id="3" name="Kuva 2">
            <a:extLst>
              <a:ext uri="{FF2B5EF4-FFF2-40B4-BE49-F238E27FC236}">
                <a16:creationId xmlns:a16="http://schemas.microsoft.com/office/drawing/2014/main" id="{5851F937-169A-1774-A621-625E14E67C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85105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piha-, puu, taivas, henkilö&#10;&#10;Tekoälyllä luotu sisältö voi olla virheellistä.">
            <a:extLst>
              <a:ext uri="{FF2B5EF4-FFF2-40B4-BE49-F238E27FC236}">
                <a16:creationId xmlns:a16="http://schemas.microsoft.com/office/drawing/2014/main" id="{BB4C6FD1-1669-1E82-88BA-D6916ED687B3}"/>
              </a:ext>
            </a:extLst>
          </p:cNvPr>
          <p:cNvPicPr>
            <a:picLocks noChangeAspect="1"/>
          </p:cNvPicPr>
          <p:nvPr/>
        </p:nvPicPr>
        <p:blipFill>
          <a:blip r:embed="rId3">
            <a:extLst>
              <a:ext uri="{28A0092B-C50C-407E-A947-70E740481C1C}">
                <a14:useLocalDpi xmlns:a14="http://schemas.microsoft.com/office/drawing/2010/main" val="0"/>
              </a:ext>
            </a:extLst>
          </a:blip>
          <a:srcRect t="15636"/>
          <a:stretch>
            <a:fillRect/>
          </a:stretch>
        </p:blipFill>
        <p:spPr>
          <a:xfrm>
            <a:off x="0" y="0"/>
            <a:ext cx="12192000" cy="6858000"/>
          </a:xfrm>
          <a:prstGeom prst="rect">
            <a:avLst/>
          </a:prstGeom>
        </p:spPr>
      </p:pic>
      <p:sp>
        <p:nvSpPr>
          <p:cNvPr id="12" name="Suorakulmio 11">
            <a:extLst>
              <a:ext uri="{FF2B5EF4-FFF2-40B4-BE49-F238E27FC236}">
                <a16:creationId xmlns:a16="http://schemas.microsoft.com/office/drawing/2014/main" id="{26B875CF-B191-6615-7CA9-0CF451F2B112}"/>
              </a:ext>
            </a:extLst>
          </p:cNvPr>
          <p:cNvSpPr/>
          <p:nvPr/>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title"/>
          </p:nvPr>
        </p:nvSpPr>
        <p:spPr>
          <a:xfrm>
            <a:off x="215901" y="1426690"/>
            <a:ext cx="5189219" cy="1970560"/>
          </a:xfrm>
          <a:effectLst>
            <a:outerShdw blurRad="50800" dist="50800" dir="5400000" algn="ctr" rotWithShape="0">
              <a:schemeClr val="tx1"/>
            </a:outerShdw>
          </a:effectLst>
        </p:spPr>
        <p:txBody>
          <a:bodyPr>
            <a:noAutofit/>
          </a:bodyPr>
          <a:lstStyle/>
          <a:p>
            <a:pPr algn="ctr"/>
            <a:r>
              <a:rPr lang="fi-FI" sz="6000" dirty="0">
                <a:solidFill>
                  <a:schemeClr val="bg1"/>
                </a:solidFill>
              </a:rPr>
              <a:t>Turvaa ja</a:t>
            </a:r>
            <a:br>
              <a:rPr lang="fi-FI" sz="6000" dirty="0">
                <a:solidFill>
                  <a:schemeClr val="bg1"/>
                </a:solidFill>
              </a:rPr>
            </a:br>
            <a:r>
              <a:rPr lang="fi-FI" sz="6000" dirty="0">
                <a:solidFill>
                  <a:schemeClr val="bg1"/>
                </a:solidFill>
              </a:rPr>
              <a:t>toivoa</a:t>
            </a: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517192" y="3535864"/>
            <a:ext cx="4586636" cy="1620336"/>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2400" b="1" dirty="0"/>
              <a:t>Tuemme kirkkojen diakoniatyötä yhteisöjen ja perheiden parhaaksi.</a:t>
            </a:r>
            <a:endParaRPr lang="fi-FI" sz="3600" baseline="3000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204200" y="616008"/>
            <a:ext cx="3771899" cy="9333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endParaRPr lang="fi-FI" sz="3200" baseline="30000" dirty="0">
              <a:effectLst>
                <a:outerShdw blurRad="50800" dist="50800" dir="5400000" algn="ctr" rotWithShape="0">
                  <a:schemeClr val="tx1">
                    <a:alpha val="0"/>
                  </a:schemeClr>
                </a:outerShdw>
              </a:effectLst>
            </a:endParaRPr>
          </a:p>
        </p:txBody>
      </p:sp>
      <p:pic>
        <p:nvPicPr>
          <p:cNvPr id="3" name="Kuva 2">
            <a:extLst>
              <a:ext uri="{FF2B5EF4-FFF2-40B4-BE49-F238E27FC236}">
                <a16:creationId xmlns:a16="http://schemas.microsoft.com/office/drawing/2014/main" id="{B0A1E19A-A820-D977-E81C-D65220CF62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81352"/>
            <a:ext cx="12192000" cy="88003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3619501" y="6507444"/>
            <a:ext cx="8242300" cy="425712"/>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00000"/>
              </a:lnSpc>
            </a:pPr>
            <a:r>
              <a:rPr lang="fi-FI" sz="3600" b="1" i="1" baseline="30000" dirty="0"/>
              <a:t>”Kantakaa toistenne taakkoja.” </a:t>
            </a:r>
            <a:r>
              <a:rPr lang="fi-FI" sz="3200" i="1" baseline="30000" dirty="0"/>
              <a:t>Gal. 6:2</a:t>
            </a:r>
            <a:endParaRPr lang="fi-FI" sz="44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idx="4294967295"/>
          </p:nvPr>
        </p:nvSpPr>
        <p:spPr>
          <a:xfrm>
            <a:off x="1716066" y="1087459"/>
            <a:ext cx="7226300" cy="1035050"/>
          </a:xfrm>
        </p:spPr>
        <p:txBody>
          <a:bodyPr>
            <a:normAutofit fontScale="90000"/>
          </a:bodyPr>
          <a:lstStyle/>
          <a:p>
            <a:r>
              <a:rPr lang="fi-FI" dirty="0">
                <a:solidFill>
                  <a:schemeClr val="tx1"/>
                </a:solidFill>
              </a:rPr>
              <a:t>Diakonia ja hyvinvoivat perheet</a:t>
            </a: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sz="half" idx="4294967295"/>
          </p:nvPr>
        </p:nvSpPr>
        <p:spPr>
          <a:xfrm>
            <a:off x="1716066" y="2335234"/>
            <a:ext cx="7226300" cy="3679825"/>
          </a:xfrm>
        </p:spPr>
        <p:txBody>
          <a:bodyPr vert="horz" lIns="91440" tIns="45720" rIns="91440" bIns="45720" rtlCol="0" anchor="t">
            <a:normAutofit fontScale="85000" lnSpcReduction="10000"/>
          </a:bodyPr>
          <a:lstStyle/>
          <a:p>
            <a:pPr fontAlgn="base">
              <a:lnSpc>
                <a:spcPct val="120000"/>
              </a:lnSpc>
            </a:pPr>
            <a:r>
              <a:rPr lang="fi-FI" dirty="0"/>
              <a:t>Kirkon tehtävä on tukea heikoimmassa asemassa olevia. Autamme kirkkoja toteuttamaan diakoniaa paikallisesti. </a:t>
            </a:r>
          </a:p>
          <a:p>
            <a:pPr fontAlgn="base">
              <a:lnSpc>
                <a:spcPct val="120000"/>
              </a:lnSpc>
            </a:pPr>
            <a:r>
              <a:rPr lang="fi-FI" dirty="0"/>
              <a:t>Yhdessä kirkkojen kanssa tarjoamme turvaa ja taloudellista apua lapsille ja nuorille, tukea sodasta kärsiville ja sukupuolittunutta väkivaltaa kokeneille, sekä vahvistamme naisten ja tyttöjen toimeentuloa. </a:t>
            </a:r>
          </a:p>
          <a:p>
            <a:pPr fontAlgn="base">
              <a:lnSpc>
                <a:spcPct val="120000"/>
              </a:lnSpc>
            </a:pPr>
            <a:r>
              <a:rPr lang="fi-FI" dirty="0"/>
              <a:t>Tuemme kirkkoja kouluttamaan seurakuntalaisia vapaaehtoistyöhön ja kokoamme kirkkoja oppimaan toisiltaan, jotta diakoniatyö kohtaisi kaikki tarvitsevat. </a:t>
            </a:r>
          </a:p>
        </p:txBody>
      </p:sp>
      <p:pic>
        <p:nvPicPr>
          <p:cNvPr id="3" name="Kuva 2" descr="Kuva, joka sisältää kohteen clipart, Grafiikka, symboli, animaatio&#10;&#10;Tekoälyn generoima sisältö voi olla virheellistä.">
            <a:extLst>
              <a:ext uri="{FF2B5EF4-FFF2-40B4-BE49-F238E27FC236}">
                <a16:creationId xmlns:a16="http://schemas.microsoft.com/office/drawing/2014/main" id="{F26031EE-F65A-1BAE-AAD3-88ACD549D26E}"/>
              </a:ext>
            </a:extLst>
          </p:cNvPr>
          <p:cNvPicPr>
            <a:picLocks noChangeAspect="1"/>
          </p:cNvPicPr>
          <p:nvPr/>
        </p:nvPicPr>
        <p:blipFill>
          <a:blip r:embed="rId2">
            <a:extLst>
              <a:ext uri="{28A0092B-C50C-407E-A947-70E740481C1C}">
                <a14:useLocalDpi xmlns:a14="http://schemas.microsoft.com/office/drawing/2010/main" val="0"/>
              </a:ext>
            </a:extLst>
          </a:blip>
          <a:srcRect l="28162" t="52952" r="25983" b="5738"/>
          <a:stretch>
            <a:fillRect/>
          </a:stretch>
        </p:blipFill>
        <p:spPr>
          <a:xfrm>
            <a:off x="8942366" y="750935"/>
            <a:ext cx="2191796" cy="1988447"/>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101600"/>
            <a:ext cx="2717800" cy="695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B4048EB-BB41-C618-7E8D-A0D75A2953A1}"/>
              </a:ext>
            </a:extLst>
          </p:cNvPr>
          <p:cNvSpPr/>
          <p:nvPr/>
        </p:nvSpPr>
        <p:spPr>
          <a:xfrm>
            <a:off x="0" y="-101600"/>
            <a:ext cx="12192000" cy="69596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6" name="Kuva 5">
            <a:extLst>
              <a:ext uri="{FF2B5EF4-FFF2-40B4-BE49-F238E27FC236}">
                <a16:creationId xmlns:a16="http://schemas.microsoft.com/office/drawing/2014/main" id="{283486AB-A7C8-F4FF-CD93-7D4C3477210A}"/>
              </a:ext>
            </a:extLst>
          </p:cNvPr>
          <p:cNvPicPr>
            <a:picLocks noChangeAspect="1"/>
          </p:cNvPicPr>
          <p:nvPr/>
        </p:nvPicPr>
        <p:blipFill>
          <a:blip r:embed="rId2">
            <a:extLst>
              <a:ext uri="{28A0092B-C50C-407E-A947-70E740481C1C}">
                <a14:useLocalDpi xmlns:a14="http://schemas.microsoft.com/office/drawing/2010/main" val="0"/>
              </a:ext>
            </a:extLst>
          </a:blip>
          <a:srcRect t="13250" b="13250"/>
          <a:stretch/>
        </p:blipFill>
        <p:spPr>
          <a:xfrm>
            <a:off x="-624840" y="-101600"/>
            <a:ext cx="13396463" cy="6959600"/>
          </a:xfrm>
          <a:prstGeom prst="rect">
            <a:avLst/>
          </a:prstGeom>
          <a:effectLst>
            <a:outerShdw blurRad="114300" dist="50800" dir="5400000" algn="ctr" rotWithShape="0">
              <a:schemeClr val="tx1">
                <a:alpha val="40000"/>
              </a:schemeClr>
            </a:outerShdw>
          </a:effectLst>
        </p:spPr>
      </p:pic>
      <p:sp>
        <p:nvSpPr>
          <p:cNvPr id="4" name="Suorakulmio 3">
            <a:extLst>
              <a:ext uri="{FF2B5EF4-FFF2-40B4-BE49-F238E27FC236}">
                <a16:creationId xmlns:a16="http://schemas.microsoft.com/office/drawing/2014/main" id="{CC9A9C2D-BDEE-1D03-CAB3-592CB30C1BBC}"/>
              </a:ext>
            </a:extLst>
          </p:cNvPr>
          <p:cNvSpPr/>
          <p:nvPr/>
        </p:nvSpPr>
        <p:spPr>
          <a:xfrm>
            <a:off x="484991" y="5234466"/>
            <a:ext cx="284183" cy="284183"/>
          </a:xfrm>
          <a:prstGeom prst="rect">
            <a:avLst/>
          </a:prstGeom>
          <a:solidFill>
            <a:srgbClr val="EAD6D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2967AFC6-7AE6-61A4-4EAA-D8B2F1C28B67}"/>
              </a:ext>
            </a:extLst>
          </p:cNvPr>
          <p:cNvSpPr/>
          <p:nvPr/>
        </p:nvSpPr>
        <p:spPr>
          <a:xfrm>
            <a:off x="484991" y="4769497"/>
            <a:ext cx="284183" cy="284183"/>
          </a:xfrm>
          <a:prstGeom prst="rect">
            <a:avLst/>
          </a:prstGeom>
          <a:solidFill>
            <a:srgbClr val="F5324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Tekstiruutu 9">
            <a:extLst>
              <a:ext uri="{FF2B5EF4-FFF2-40B4-BE49-F238E27FC236}">
                <a16:creationId xmlns:a16="http://schemas.microsoft.com/office/drawing/2014/main" id="{91D58C9C-4EE2-884C-F3D2-DAB80135CADF}"/>
              </a:ext>
            </a:extLst>
          </p:cNvPr>
          <p:cNvSpPr txBox="1"/>
          <p:nvPr/>
        </p:nvSpPr>
        <p:spPr>
          <a:xfrm>
            <a:off x="784224" y="4731396"/>
            <a:ext cx="1421767" cy="307777"/>
          </a:xfrm>
          <a:prstGeom prst="rect">
            <a:avLst/>
          </a:prstGeom>
          <a:noFill/>
        </p:spPr>
        <p:txBody>
          <a:bodyPr wrap="square">
            <a:spAutoFit/>
          </a:bodyPr>
          <a:lstStyle/>
          <a:p>
            <a:r>
              <a:rPr lang="fi-FI" sz="1400" dirty="0"/>
              <a:t>Työalue</a:t>
            </a:r>
          </a:p>
        </p:txBody>
      </p:sp>
      <p:sp>
        <p:nvSpPr>
          <p:cNvPr id="11" name="Tekstiruutu 10">
            <a:extLst>
              <a:ext uri="{FF2B5EF4-FFF2-40B4-BE49-F238E27FC236}">
                <a16:creationId xmlns:a16="http://schemas.microsoft.com/office/drawing/2014/main" id="{E05375A4-85DC-4DE8-B5CC-645333A6FBE3}"/>
              </a:ext>
            </a:extLst>
          </p:cNvPr>
          <p:cNvSpPr txBox="1"/>
          <p:nvPr/>
        </p:nvSpPr>
        <p:spPr>
          <a:xfrm>
            <a:off x="817432" y="5234466"/>
            <a:ext cx="1862268" cy="307777"/>
          </a:xfrm>
          <a:prstGeom prst="rect">
            <a:avLst/>
          </a:prstGeom>
          <a:noFill/>
        </p:spPr>
        <p:txBody>
          <a:bodyPr wrap="square">
            <a:spAutoFit/>
          </a:bodyPr>
          <a:lstStyle/>
          <a:p>
            <a:r>
              <a:rPr lang="fi-FI" sz="1400" dirty="0"/>
              <a:t>Muu yhteistyö</a:t>
            </a:r>
          </a:p>
        </p:txBody>
      </p:sp>
      <p:pic>
        <p:nvPicPr>
          <p:cNvPr id="5" name="Kuva 4">
            <a:extLst>
              <a:ext uri="{FF2B5EF4-FFF2-40B4-BE49-F238E27FC236}">
                <a16:creationId xmlns:a16="http://schemas.microsoft.com/office/drawing/2014/main" id="{BAD8B129-32FB-0F83-021B-BC02E8574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9</a:t>
            </a:fld>
            <a:endParaRPr lang="fi-FI"/>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510362" y="1217532"/>
            <a:ext cx="6347080" cy="23842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fi-FI" b="1" dirty="0">
                <a:latin typeface="Arial"/>
                <a:cs typeface="Arial"/>
              </a:rPr>
              <a:t>”Diakoniatyöllä on valtava merkitys </a:t>
            </a:r>
            <a:br>
              <a:rPr lang="fi-FI" b="1" dirty="0">
                <a:latin typeface="Arial"/>
                <a:cs typeface="Arial"/>
              </a:rPr>
            </a:br>
            <a:r>
              <a:rPr lang="fi-FI" b="1" dirty="0">
                <a:latin typeface="Arial"/>
                <a:cs typeface="Arial"/>
              </a:rPr>
              <a:t>yksittäisille ihmisille ja perheille. </a:t>
            </a:r>
            <a:br>
              <a:rPr lang="fi-FI" b="1" dirty="0">
                <a:latin typeface="Arial"/>
                <a:cs typeface="Arial"/>
              </a:rPr>
            </a:br>
            <a:r>
              <a:rPr lang="fi-FI" b="1" dirty="0">
                <a:latin typeface="Arial"/>
                <a:cs typeface="Arial"/>
              </a:rPr>
              <a:t>Uskon, että joka kerta kun työskentelemme ihmisten kanssa, muutamme heidän elämäänsä.”</a:t>
            </a:r>
          </a:p>
          <a:p>
            <a:pPr marL="0" indent="0">
              <a:lnSpc>
                <a:spcPct val="110000"/>
              </a:lnSpc>
              <a:buNone/>
            </a:pPr>
            <a:r>
              <a:rPr lang="fi-FI" sz="1600" b="1" i="1" dirty="0" err="1">
                <a:latin typeface="Arial"/>
                <a:cs typeface="Arial"/>
              </a:rPr>
              <a:t>Rana</a:t>
            </a:r>
            <a:r>
              <a:rPr lang="fi-FI" sz="1600" b="1" i="1" dirty="0">
                <a:latin typeface="Arial"/>
                <a:cs typeface="Arial"/>
              </a:rPr>
              <a:t> </a:t>
            </a:r>
            <a:r>
              <a:rPr lang="fi-FI" sz="1600" b="1" i="1" dirty="0" err="1">
                <a:latin typeface="Arial"/>
                <a:cs typeface="Arial"/>
              </a:rPr>
              <a:t>Zeidan</a:t>
            </a:r>
            <a:r>
              <a:rPr lang="fi-FI" sz="1600" b="1" i="1" dirty="0">
                <a:latin typeface="Arial"/>
                <a:cs typeface="Arial"/>
              </a:rPr>
              <a:t>, diakoniajohtaja, Jordanian ja Pyhän Maan evankelis-luterilainen kirkko</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2159000" y="4056855"/>
            <a:ext cx="6209477" cy="2724945"/>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fi-FI" b="1" dirty="0">
                <a:latin typeface="Arial"/>
                <a:cs typeface="Arial"/>
              </a:rPr>
              <a:t>”Diakoniassa kehittyvissä maissa moni asia on toisin kuin meillä, mutta lähtökohta on sama: jokaisen ihmisarvo Jumalan kuvana. Diakonian tehtävä on puolustaa oikeudenmukaisuutta ja marginaaliin työnnettyjen osallisuutta. Diakonia on tehtävä, jota ilman kirkko ei voi olla totta.”</a:t>
            </a:r>
          </a:p>
          <a:p>
            <a:pPr marL="0" indent="0" algn="r">
              <a:lnSpc>
                <a:spcPct val="100000"/>
              </a:lnSpc>
              <a:buNone/>
            </a:pPr>
            <a:r>
              <a:rPr lang="fi-FI" sz="1200" b="1" dirty="0">
                <a:latin typeface="Arial"/>
                <a:cs typeface="Arial"/>
              </a:rPr>
              <a:t>	</a:t>
            </a:r>
            <a:r>
              <a:rPr lang="fi-FI" sz="1600" b="1" i="1" dirty="0">
                <a:latin typeface="Arial"/>
                <a:cs typeface="Arial"/>
              </a:rPr>
              <a:t>            Lotta Gammelin, Nepalin maajohtaja,</a:t>
            </a:r>
            <a:br>
              <a:rPr lang="fi-FI" sz="1600" b="1" i="1" dirty="0">
                <a:latin typeface="Arial"/>
                <a:cs typeface="Arial"/>
              </a:rPr>
            </a:br>
            <a:r>
              <a:rPr lang="fi-FI" sz="1600" b="1" i="1" dirty="0">
                <a:latin typeface="Arial"/>
                <a:cs typeface="Arial"/>
              </a:rPr>
              <a:t>Suomen Lähetysseura</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545713" y="4047316"/>
            <a:ext cx="2311729" cy="2264584"/>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262" b="1262"/>
          <a:stretch/>
        </p:blipFill>
        <p:spPr>
          <a:xfrm>
            <a:off x="2039322" y="998349"/>
            <a:ext cx="2311728" cy="22533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Kuva 3">
            <a:extLst>
              <a:ext uri="{FF2B5EF4-FFF2-40B4-BE49-F238E27FC236}">
                <a16:creationId xmlns:a16="http://schemas.microsoft.com/office/drawing/2014/main" id="{B01760A6-46F6-00BA-F8BB-2446E49E7B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
        <p:nvSpPr>
          <p:cNvPr id="8" name="Sisällön paikkamerkki 2">
            <a:extLst>
              <a:ext uri="{FF2B5EF4-FFF2-40B4-BE49-F238E27FC236}">
                <a16:creationId xmlns:a16="http://schemas.microsoft.com/office/drawing/2014/main" id="{F9989B53-85C6-B53C-4479-E336392E3599}"/>
              </a:ext>
            </a:extLst>
          </p:cNvPr>
          <p:cNvSpPr txBox="1">
            <a:spLocks/>
          </p:cNvSpPr>
          <p:nvPr/>
        </p:nvSpPr>
        <p:spPr>
          <a:xfrm>
            <a:off x="-689724" y="388102"/>
            <a:ext cx="3638430" cy="27249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400" b="1" dirty="0">
                <a:solidFill>
                  <a:srgbClr val="009EAA"/>
                </a:solidFill>
              </a:rPr>
              <a:t>”</a:t>
            </a:r>
          </a:p>
        </p:txBody>
      </p:sp>
    </p:spTree>
    <p:extLst>
      <p:ext uri="{BB962C8B-B14F-4D97-AF65-F5344CB8AC3E}">
        <p14:creationId xmlns:p14="http://schemas.microsoft.com/office/powerpoint/2010/main" val="339526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AB30498-A7B6-2104-AE0F-D6A4F9137F2E}"/>
              </a:ext>
            </a:extLst>
          </p:cNvPr>
          <p:cNvPicPr>
            <a:picLocks noChangeAspect="1"/>
          </p:cNvPicPr>
          <p:nvPr/>
        </p:nvPicPr>
        <p:blipFill>
          <a:blip r:embed="rId2">
            <a:extLst>
              <a:ext uri="{28A0092B-C50C-407E-A947-70E740481C1C}">
                <a14:useLocalDpi xmlns:a14="http://schemas.microsoft.com/office/drawing/2010/main" val="0"/>
              </a:ext>
            </a:extLst>
          </a:blip>
          <a:srcRect t="7823" b="7823"/>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fi-FI" smtClean="0"/>
              <a:t>10</a:t>
            </a:fld>
            <a:endParaRPr lang="fi-FI"/>
          </a:p>
        </p:txBody>
      </p:sp>
      <p:sp>
        <p:nvSpPr>
          <p:cNvPr id="8" name="Tekstiruutu 7">
            <a:extLst>
              <a:ext uri="{FF2B5EF4-FFF2-40B4-BE49-F238E27FC236}">
                <a16:creationId xmlns:a16="http://schemas.microsoft.com/office/drawing/2014/main" id="{AAC07911-BAAB-22EB-EE43-50E8E18FDB58}"/>
              </a:ext>
            </a:extLst>
          </p:cNvPr>
          <p:cNvSpPr txBox="1"/>
          <p:nvPr/>
        </p:nvSpPr>
        <p:spPr>
          <a:xfrm>
            <a:off x="1218227" y="5761593"/>
            <a:ext cx="8372992" cy="369332"/>
          </a:xfrm>
          <a:prstGeom prst="rect">
            <a:avLst/>
          </a:prstGeom>
          <a:noFill/>
          <a:effectLst>
            <a:outerShdw blurRad="50800" dist="50800" dir="5400000" algn="ctr" rotWithShape="0">
              <a:schemeClr val="tx1">
                <a:alpha val="63000"/>
              </a:schemeClr>
            </a:outerShdw>
          </a:effectLst>
        </p:spPr>
        <p:txBody>
          <a:bodyPr wrap="square">
            <a:spAutoFit/>
          </a:bodyPr>
          <a:lstStyle/>
          <a:p>
            <a:r>
              <a:rPr lang="fi-FI" b="1" dirty="0">
                <a:solidFill>
                  <a:schemeClr val="bg1"/>
                </a:solidFill>
              </a:rPr>
              <a:t>Thaimaalaiset </a:t>
            </a:r>
            <a:r>
              <a:rPr lang="fi-FI" b="1" dirty="0" err="1">
                <a:solidFill>
                  <a:schemeClr val="bg1"/>
                </a:solidFill>
              </a:rPr>
              <a:t>Prarw</a:t>
            </a:r>
            <a:r>
              <a:rPr lang="fi-FI" b="1" dirty="0">
                <a:solidFill>
                  <a:schemeClr val="bg1"/>
                </a:solidFill>
              </a:rPr>
              <a:t> ja </a:t>
            </a:r>
            <a:r>
              <a:rPr lang="fi-FI" b="1" dirty="0" err="1">
                <a:solidFill>
                  <a:schemeClr val="bg1"/>
                </a:solidFill>
              </a:rPr>
              <a:t>Preaw</a:t>
            </a:r>
            <a:r>
              <a:rPr lang="fi-FI" b="1" dirty="0">
                <a:solidFill>
                  <a:schemeClr val="bg1"/>
                </a:solidFill>
              </a:rPr>
              <a:t> ovat 11-vuotiaat kaksoset.</a:t>
            </a:r>
          </a:p>
        </p:txBody>
      </p:sp>
      <p:pic>
        <p:nvPicPr>
          <p:cNvPr id="4" name="Kuva 3">
            <a:extLst>
              <a:ext uri="{FF2B5EF4-FFF2-40B4-BE49-F238E27FC236}">
                <a16:creationId xmlns:a16="http://schemas.microsoft.com/office/drawing/2014/main" id="{D3E7BDE8-AD77-F519-3AF2-881AAA715E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981352"/>
            <a:ext cx="12192000" cy="88003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4"/>
          </p:nvPr>
        </p:nvSpPr>
        <p:spPr/>
        <p:txBody>
          <a:bodyPr/>
          <a:lstStyle/>
          <a:p>
            <a:fld id="{F6B37718-6688-4F18-A3A4-5BFEA6AE51A8}" type="slidenum">
              <a:rPr lang="fi-FI" smtClean="0"/>
              <a:t>11</a:t>
            </a:fld>
            <a:endParaRPr lang="fi-FI"/>
          </a:p>
        </p:txBody>
      </p:sp>
      <p:sp>
        <p:nvSpPr>
          <p:cNvPr id="2" name="Otsikko 1">
            <a:extLst>
              <a:ext uri="{FF2B5EF4-FFF2-40B4-BE49-F238E27FC236}">
                <a16:creationId xmlns:a16="http://schemas.microsoft.com/office/drawing/2014/main" id="{81CE85DA-FE75-D2B6-8838-F293D2C65522}"/>
              </a:ext>
            </a:extLst>
          </p:cNvPr>
          <p:cNvSpPr>
            <a:spLocks noGrp="1"/>
          </p:cNvSpPr>
          <p:nvPr>
            <p:ph type="title" idx="4294967295"/>
          </p:nvPr>
        </p:nvSpPr>
        <p:spPr>
          <a:xfrm>
            <a:off x="2066795" y="1127125"/>
            <a:ext cx="6332538" cy="1223963"/>
          </a:xfrm>
        </p:spPr>
        <p:txBody>
          <a:bodyPr/>
          <a:lstStyle/>
          <a:p>
            <a:r>
              <a:rPr lang="fi-FI" dirty="0">
                <a:solidFill>
                  <a:schemeClr val="tx1"/>
                </a:solidFill>
              </a:rPr>
              <a:t>Teologinen linjaus</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sz="half" idx="4294967295"/>
          </p:nvPr>
        </p:nvSpPr>
        <p:spPr>
          <a:xfrm>
            <a:off x="2202928" y="2624116"/>
            <a:ext cx="8197850" cy="2994025"/>
          </a:xfrm>
        </p:spPr>
        <p:txBody>
          <a:bodyPr>
            <a:normAutofit fontScale="92500" lnSpcReduction="10000"/>
          </a:bodyPr>
          <a:lstStyle/>
          <a:p>
            <a:pPr marL="0" indent="0" fontAlgn="base">
              <a:lnSpc>
                <a:spcPct val="110000"/>
              </a:lnSpc>
              <a:buNone/>
            </a:pPr>
            <a:r>
              <a:rPr lang="fi-FI" dirty="0"/>
              <a:t>Diakonia, lähimmäisen palvelu, on olennainen osa kirkon ja </a:t>
            </a:r>
            <a:br>
              <a:rPr lang="fi-FI" dirty="0"/>
            </a:br>
            <a:r>
              <a:rPr lang="fi-FI" dirty="0"/>
              <a:t>kristityn elämää​. Diakonia todistaa Kristuksesta​ tekojen kautta. Jumalan rakkaus luomakuntaa kohtaan ja Jeesuksen opetukset​ ja esimerkki ohjaavat tukemaan haavoittuvassa asemassa olevia ihmisiä​ ja toimimaan oikeudenmukaisuuden, tasa-arvon ja rauhan puolesta. Erilaisten perheiden tukeminen on osa tätä kokonaisuutta, sillä perheet ovat​ hengellisen elämän ja yhteiskunnan hyvinvoinnin perusta. ​​ </a:t>
            </a:r>
          </a:p>
        </p:txBody>
      </p:sp>
    </p:spTree>
    <p:extLst>
      <p:ext uri="{BB962C8B-B14F-4D97-AF65-F5344CB8AC3E}">
        <p14:creationId xmlns:p14="http://schemas.microsoft.com/office/powerpoint/2010/main" val="184980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051937" y="1740113"/>
            <a:ext cx="6677875" cy="49173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fi-FI" sz="1800" b="1" dirty="0"/>
              <a:t>Nancy </a:t>
            </a:r>
            <a:r>
              <a:rPr lang="fi-FI" sz="1800" b="1" dirty="0" err="1"/>
              <a:t>Gómez</a:t>
            </a:r>
            <a:r>
              <a:rPr lang="fi-FI" sz="1800" dirty="0"/>
              <a:t>, 50, asuu Valencian San </a:t>
            </a:r>
            <a:r>
              <a:rPr lang="fi-FI" sz="1800" dirty="0" err="1"/>
              <a:t>Blasissa</a:t>
            </a:r>
            <a:r>
              <a:rPr lang="fi-FI" sz="1800" dirty="0"/>
              <a:t> ja osallistuu aktiivisesti Venezuelan kirkon Casa de la </a:t>
            </a:r>
            <a:r>
              <a:rPr lang="fi-FI" sz="1800" dirty="0" err="1"/>
              <a:t>Amistadin</a:t>
            </a:r>
            <a:r>
              <a:rPr lang="fi-FI" sz="1800" dirty="0"/>
              <a:t> toimintaan. Kesken jääneet opinnot ja perhevastuut ovat rajoittaneet hänen työmahdollisuuksiaan. </a:t>
            </a:r>
          </a:p>
          <a:p>
            <a:pPr marL="0" indent="0" fontAlgn="base">
              <a:lnSpc>
                <a:spcPct val="100000"/>
              </a:lnSpc>
              <a:buNone/>
            </a:pPr>
            <a:r>
              <a:rPr lang="fi-FI" sz="1800" dirty="0"/>
              <a:t>Vuonna 2024 Nancy osallistui toimeentuloa tukeviin työpajoihin, joissa hän kehitti aiempia kauneudenhoitoalan taitojaan ja sai valmiuksia yrittäjyyteen. Koulutusten jälkeen hän sai kirkolta pienen pääoman, jolla hän hankki kampaamotyöhön tarvittavat välineet ja alkoi tarjota palveluja säännöllisesti kotonaan ja kotikäynneillä. </a:t>
            </a:r>
          </a:p>
          <a:p>
            <a:pPr marL="0" indent="0" fontAlgn="base">
              <a:lnSpc>
                <a:spcPct val="100000"/>
              </a:lnSpc>
              <a:buNone/>
            </a:pPr>
            <a:r>
              <a:rPr lang="fi-FI" sz="1800" dirty="0"/>
              <a:t>Kampaamotyö on tuonut tasaisempia tuloja. </a:t>
            </a:r>
            <a:br>
              <a:rPr lang="fi-FI" sz="1800" dirty="0"/>
            </a:br>
            <a:r>
              <a:rPr lang="fi-FI" sz="1800" dirty="0"/>
              <a:t>Nyt Nancy katsoo eteenpäin: hän haaveilee pienestä omasta liiketilasta, jossa voisi palvella asiakkaita vielä ammattimaisemmin.</a:t>
            </a:r>
            <a:r>
              <a:rPr lang="en-US" sz="1800" dirty="0"/>
              <a:t> </a:t>
            </a:r>
            <a:endParaRPr lang="fi-FI" sz="1800" b="1" dirty="0">
              <a:latin typeface="Arial"/>
              <a:cs typeface="Arial"/>
            </a:endParaRPr>
          </a:p>
        </p:txBody>
      </p:sp>
      <p:sp>
        <p:nvSpPr>
          <p:cNvPr id="7" name="Otsikko 3">
            <a:extLst>
              <a:ext uri="{FF2B5EF4-FFF2-40B4-BE49-F238E27FC236}">
                <a16:creationId xmlns:a16="http://schemas.microsoft.com/office/drawing/2014/main" id="{89BAA269-A4F2-6590-192A-9B2D1CD6D42F}"/>
              </a:ext>
            </a:extLst>
          </p:cNvPr>
          <p:cNvSpPr txBox="1">
            <a:spLocks/>
          </p:cNvSpPr>
          <p:nvPr/>
        </p:nvSpPr>
        <p:spPr>
          <a:xfrm>
            <a:off x="1026885" y="660793"/>
            <a:ext cx="8893729" cy="960929"/>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lang="fi-FI" sz="36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nSpc>
                <a:spcPct val="100000"/>
              </a:lnSpc>
            </a:pPr>
            <a:r>
              <a:rPr lang="fi-FI" sz="3000" dirty="0">
                <a:solidFill>
                  <a:schemeClr val="tx1"/>
                </a:solidFill>
              </a:rPr>
              <a:t>Nancy </a:t>
            </a:r>
            <a:r>
              <a:rPr lang="fi-FI" sz="3000" dirty="0" err="1">
                <a:solidFill>
                  <a:schemeClr val="tx1"/>
                </a:solidFill>
              </a:rPr>
              <a:t>Gómez</a:t>
            </a:r>
            <a:r>
              <a:rPr lang="fi-FI" sz="3000" dirty="0">
                <a:solidFill>
                  <a:schemeClr val="tx1"/>
                </a:solidFill>
              </a:rPr>
              <a:t> sai ammatin ja ryhtyi kauneudenhoitoalan yrittäjäksi</a:t>
            </a:r>
          </a:p>
        </p:txBody>
      </p:sp>
      <p:pic>
        <p:nvPicPr>
          <p:cNvPr id="3" name="Kuva 2" descr="Kuva, joka sisältää kohteen henkilö, Ihmisen kasvot, vaate, hymy&#10;&#10;Tekoälyllä luotu sisältö voi olla virheellistä.">
            <a:extLst>
              <a:ext uri="{FF2B5EF4-FFF2-40B4-BE49-F238E27FC236}">
                <a16:creationId xmlns:a16="http://schemas.microsoft.com/office/drawing/2014/main" id="{5F619193-2197-AAFC-D4F1-5E5D897EB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8162" y="1721723"/>
            <a:ext cx="4205327" cy="2863201"/>
          </a:xfrm>
          <a:prstGeom prst="rect">
            <a:avLst/>
          </a:prstGeom>
        </p:spPr>
      </p:pic>
    </p:spTree>
    <p:extLst>
      <p:ext uri="{BB962C8B-B14F-4D97-AF65-F5344CB8AC3E}">
        <p14:creationId xmlns:p14="http://schemas.microsoft.com/office/powerpoint/2010/main" val="372369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B5A51E-7AE2-9F02-C558-8BE69AB5E378}"/>
              </a:ext>
            </a:extLst>
          </p:cNvPr>
          <p:cNvSpPr>
            <a:spLocks noGrp="1"/>
          </p:cNvSpPr>
          <p:nvPr>
            <p:ph type="ctrTitle"/>
          </p:nvPr>
        </p:nvSpPr>
        <p:spPr>
          <a:xfrm>
            <a:off x="1317465" y="692543"/>
            <a:ext cx="4577123" cy="1613647"/>
          </a:xfrm>
        </p:spPr>
        <p:txBody>
          <a:bodyPr>
            <a:normAutofit/>
          </a:bodyPr>
          <a:lstStyle/>
          <a:p>
            <a:r>
              <a:rPr lang="fi-FI" sz="4400" dirty="0">
                <a:solidFill>
                  <a:schemeClr val="tx1"/>
                </a:solidFill>
              </a:rPr>
              <a:t>Rukous</a:t>
            </a:r>
          </a:p>
        </p:txBody>
      </p:sp>
      <p:sp>
        <p:nvSpPr>
          <p:cNvPr id="3" name="Sisällön paikkamerkki 2">
            <a:extLst>
              <a:ext uri="{FF2B5EF4-FFF2-40B4-BE49-F238E27FC236}">
                <a16:creationId xmlns:a16="http://schemas.microsoft.com/office/drawing/2014/main" id="{3F609E39-2F14-50CB-2B06-F21A9BEE9C69}"/>
              </a:ext>
            </a:extLst>
          </p:cNvPr>
          <p:cNvSpPr>
            <a:spLocks noGrp="1"/>
          </p:cNvSpPr>
          <p:nvPr>
            <p:ph type="subTitle" idx="1"/>
          </p:nvPr>
        </p:nvSpPr>
        <p:spPr>
          <a:xfrm>
            <a:off x="1317465" y="2564561"/>
            <a:ext cx="5609428" cy="3600895"/>
          </a:xfrm>
        </p:spPr>
        <p:txBody>
          <a:bodyPr>
            <a:normAutofit/>
          </a:bodyPr>
          <a:lstStyle/>
          <a:p>
            <a:pPr marL="0" indent="0">
              <a:lnSpc>
                <a:spcPct val="110000"/>
              </a:lnSpc>
              <a:buNone/>
            </a:pPr>
            <a:r>
              <a:rPr lang="fi-FI" sz="2200" dirty="0"/>
              <a:t>Jumala, me kiitämme sinua Nepalissa syntyneestä hyvästä. Kiitämme siitä, että kylien naiset ja perheet ovat saaneet ravintoa, terveyttä ja toivoa. Iloitsemme yhdessä heidän kanssaan siitä matkasta, jonka sinä olet heitä kantanut kohti turvallisempaa ja vahvempaa elämää.</a:t>
            </a:r>
          </a:p>
          <a:p>
            <a:pPr marL="0" indent="0">
              <a:lnSpc>
                <a:spcPct val="110000"/>
              </a:lnSpc>
              <a:buNone/>
            </a:pPr>
            <a:r>
              <a:rPr lang="fi-FI" b="1" i="1" dirty="0"/>
              <a:t>		Taneli Heikka, Nepal</a:t>
            </a:r>
          </a:p>
        </p:txBody>
      </p:sp>
      <p:sp>
        <p:nvSpPr>
          <p:cNvPr id="5" name="Dian numeron paikkamerkki 4">
            <a:extLst>
              <a:ext uri="{FF2B5EF4-FFF2-40B4-BE49-F238E27FC236}">
                <a16:creationId xmlns:a16="http://schemas.microsoft.com/office/drawing/2014/main" id="{1FFF19F9-B1F0-7DD5-D332-96FA478FA65C}"/>
              </a:ext>
            </a:extLst>
          </p:cNvPr>
          <p:cNvSpPr>
            <a:spLocks noGrp="1"/>
          </p:cNvSpPr>
          <p:nvPr>
            <p:ph type="sldNum" sz="quarter" idx="4294967295"/>
          </p:nvPr>
        </p:nvSpPr>
        <p:spPr>
          <a:xfrm>
            <a:off x="9448800" y="6384925"/>
            <a:ext cx="2743200" cy="365125"/>
          </a:xfrm>
        </p:spPr>
        <p:txBody>
          <a:bodyPr/>
          <a:lstStyle/>
          <a:p>
            <a:fld id="{F6B37718-6688-4F18-A3A4-5BFEA6AE51A8}" type="slidenum">
              <a:rPr lang="fi-FI" smtClean="0"/>
              <a:t>13</a:t>
            </a:fld>
            <a:endParaRPr lang="fi-FI"/>
          </a:p>
        </p:txBody>
      </p:sp>
      <p:pic>
        <p:nvPicPr>
          <p:cNvPr id="8" name="Kuva 7" descr="Kuva, joka sisältää kohteen vaate, piha-, henkilö, puu&#10;&#10;Tekoälyllä luotu sisältö voi olla virheellistä.">
            <a:extLst>
              <a:ext uri="{FF2B5EF4-FFF2-40B4-BE49-F238E27FC236}">
                <a16:creationId xmlns:a16="http://schemas.microsoft.com/office/drawing/2014/main" id="{4C0E2D69-E624-7371-A79F-DFC642693D62}"/>
              </a:ext>
            </a:extLst>
          </p:cNvPr>
          <p:cNvPicPr>
            <a:picLocks noChangeAspect="1"/>
          </p:cNvPicPr>
          <p:nvPr/>
        </p:nvPicPr>
        <p:blipFill>
          <a:blip r:embed="rId3">
            <a:extLst>
              <a:ext uri="{28A0092B-C50C-407E-A947-70E740481C1C}">
                <a14:useLocalDpi xmlns:a14="http://schemas.microsoft.com/office/drawing/2010/main" val="0"/>
              </a:ext>
            </a:extLst>
          </a:blip>
          <a:srcRect l="17415" r="38162"/>
          <a:stretch>
            <a:fillRect/>
          </a:stretch>
        </p:blipFill>
        <p:spPr>
          <a:xfrm>
            <a:off x="7622232" y="0"/>
            <a:ext cx="4569768" cy="6858000"/>
          </a:xfrm>
          <a:prstGeom prst="rect">
            <a:avLst/>
          </a:prstGeom>
        </p:spPr>
      </p:pic>
    </p:spTree>
    <p:extLst>
      <p:ext uri="{BB962C8B-B14F-4D97-AF65-F5344CB8AC3E}">
        <p14:creationId xmlns:p14="http://schemas.microsoft.com/office/powerpoint/2010/main" val="2675900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CF718-3F71-67E8-7304-EE480B7586C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0D041B8-89FD-B7DD-FBFE-4542E4160EA5}"/>
              </a:ext>
            </a:extLst>
          </p:cNvPr>
          <p:cNvSpPr>
            <a:spLocks noGrp="1"/>
          </p:cNvSpPr>
          <p:nvPr>
            <p:ph type="ctrTitle"/>
          </p:nvPr>
        </p:nvSpPr>
        <p:spPr>
          <a:xfrm>
            <a:off x="929159" y="692543"/>
            <a:ext cx="4577123" cy="1613647"/>
          </a:xfrm>
        </p:spPr>
        <p:txBody>
          <a:bodyPr>
            <a:normAutofit/>
          </a:bodyPr>
          <a:lstStyle/>
          <a:p>
            <a:r>
              <a:rPr lang="fi-FI" sz="4400" dirty="0">
                <a:solidFill>
                  <a:schemeClr val="tx1"/>
                </a:solidFill>
              </a:rPr>
              <a:t>Rukous</a:t>
            </a:r>
          </a:p>
        </p:txBody>
      </p:sp>
      <p:sp>
        <p:nvSpPr>
          <p:cNvPr id="5" name="Dian numeron paikkamerkki 4">
            <a:extLst>
              <a:ext uri="{FF2B5EF4-FFF2-40B4-BE49-F238E27FC236}">
                <a16:creationId xmlns:a16="http://schemas.microsoft.com/office/drawing/2014/main" id="{886DDC7F-A3E1-4FE5-94B1-600053F4208F}"/>
              </a:ext>
            </a:extLst>
          </p:cNvPr>
          <p:cNvSpPr>
            <a:spLocks noGrp="1"/>
          </p:cNvSpPr>
          <p:nvPr>
            <p:ph type="sldNum" sz="quarter" idx="4294967295"/>
          </p:nvPr>
        </p:nvSpPr>
        <p:spPr>
          <a:xfrm>
            <a:off x="9448800" y="6384925"/>
            <a:ext cx="2743200" cy="365125"/>
          </a:xfrm>
        </p:spPr>
        <p:txBody>
          <a:bodyPr/>
          <a:lstStyle/>
          <a:p>
            <a:fld id="{F6B37718-6688-4F18-A3A4-5BFEA6AE51A8}" type="slidenum">
              <a:rPr lang="fi-FI" smtClean="0"/>
              <a:t>14</a:t>
            </a:fld>
            <a:endParaRPr lang="fi-FI"/>
          </a:p>
        </p:txBody>
      </p:sp>
      <p:sp>
        <p:nvSpPr>
          <p:cNvPr id="7" name="Sisällön paikkamerkki 2">
            <a:extLst>
              <a:ext uri="{FF2B5EF4-FFF2-40B4-BE49-F238E27FC236}">
                <a16:creationId xmlns:a16="http://schemas.microsoft.com/office/drawing/2014/main" id="{B0B38675-20D4-9F29-113F-49D38AB45584}"/>
              </a:ext>
            </a:extLst>
          </p:cNvPr>
          <p:cNvSpPr txBox="1">
            <a:spLocks/>
          </p:cNvSpPr>
          <p:nvPr/>
        </p:nvSpPr>
        <p:spPr>
          <a:xfrm>
            <a:off x="929160" y="2443458"/>
            <a:ext cx="5960156" cy="39414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fi-FI" sz="2200" dirty="0"/>
              <a:t>Rukoilemme Aasiassa vaikeiden olojen keskellä elävien lasten ja perheiden puolesta. Rukoilemme erityisesti </a:t>
            </a:r>
            <a:r>
              <a:rPr lang="fi-FI" sz="2200" dirty="0" err="1"/>
              <a:t>Kambodžan</a:t>
            </a:r>
            <a:r>
              <a:rPr lang="fi-FI" sz="2200" dirty="0"/>
              <a:t> luterilaisen kirkon puolesta, jonka toimipisteet kokoavat yhteisön lapsia ja perheitä yhteisen tekemisen pariin.</a:t>
            </a:r>
          </a:p>
          <a:p>
            <a:pPr marL="0" indent="0">
              <a:lnSpc>
                <a:spcPct val="110000"/>
              </a:lnSpc>
              <a:buFont typeface="Arial" panose="020B0604020202020204" pitchFamily="34" charset="0"/>
              <a:buNone/>
            </a:pPr>
            <a:r>
              <a:rPr lang="fi-FI" b="1" i="1" dirty="0"/>
              <a:t>	    Tero Massa, Aasian aluejohtaja</a:t>
            </a:r>
          </a:p>
        </p:txBody>
      </p:sp>
      <p:pic>
        <p:nvPicPr>
          <p:cNvPr id="10" name="Kuva 9" descr="Kuva, joka sisältää kohteen vaate, piha-, henkilö, puu&#10;&#10;Tekoälyllä luotu sisältö voi olla virheellistä.">
            <a:extLst>
              <a:ext uri="{FF2B5EF4-FFF2-40B4-BE49-F238E27FC236}">
                <a16:creationId xmlns:a16="http://schemas.microsoft.com/office/drawing/2014/main" id="{732F4140-7BF0-ACB6-F984-9E9713870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477000" y="1143000"/>
            <a:ext cx="6858000" cy="4572000"/>
          </a:xfrm>
          <a:prstGeom prst="rect">
            <a:avLst/>
          </a:prstGeom>
        </p:spPr>
      </p:pic>
    </p:spTree>
    <p:extLst>
      <p:ext uri="{BB962C8B-B14F-4D97-AF65-F5344CB8AC3E}">
        <p14:creationId xmlns:p14="http://schemas.microsoft.com/office/powerpoint/2010/main" val="4133062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6DC35B2-B25B-FE60-4675-ACC65272A6A5}"/>
              </a:ext>
            </a:extLst>
          </p:cNvPr>
          <p:cNvPicPr>
            <a:picLocks noChangeAspect="1"/>
          </p:cNvPicPr>
          <p:nvPr/>
        </p:nvPicPr>
        <p:blipFill>
          <a:blip r:embed="rId3">
            <a:extLst>
              <a:ext uri="{28A0092B-C50C-407E-A947-70E740481C1C}">
                <a14:useLocalDpi xmlns:a14="http://schemas.microsoft.com/office/drawing/2010/main" val="0"/>
              </a:ext>
            </a:extLst>
          </a:blip>
          <a:srcRect t="15624"/>
          <a:stretch>
            <a:fillRect/>
          </a:stretch>
        </p:blipFill>
        <p:spPr>
          <a:xfrm>
            <a:off x="1" y="-1"/>
            <a:ext cx="12191998" cy="6858001"/>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1321444" y="5695599"/>
            <a:ext cx="5551170" cy="369332"/>
          </a:xfrm>
          <a:prstGeom prst="rect">
            <a:avLst/>
          </a:prstGeom>
          <a:noFill/>
          <a:effectLst>
            <a:outerShdw blurRad="50800" dist="50800" dir="5400000" algn="ctr" rotWithShape="0">
              <a:schemeClr val="tx1">
                <a:alpha val="62000"/>
              </a:schemeClr>
            </a:outerShdw>
          </a:effectLst>
        </p:spPr>
        <p:txBody>
          <a:bodyPr wrap="square">
            <a:spAutoFit/>
          </a:bodyPr>
          <a:lstStyle/>
          <a:p>
            <a:r>
              <a:rPr lang="fi-FI" b="1" dirty="0">
                <a:solidFill>
                  <a:schemeClr val="bg1"/>
                </a:solidFill>
              </a:rPr>
              <a:t>Työpaja Angolan </a:t>
            </a:r>
            <a:r>
              <a:rPr lang="fi-FI" b="1" dirty="0" err="1">
                <a:solidFill>
                  <a:schemeClr val="bg1"/>
                </a:solidFill>
              </a:rPr>
              <a:t>Ondjivassa</a:t>
            </a:r>
            <a:r>
              <a:rPr lang="fi-FI" b="1" dirty="0">
                <a:solidFill>
                  <a:schemeClr val="bg1"/>
                </a:solidFill>
              </a:rPr>
              <a:t>.</a:t>
            </a:r>
          </a:p>
        </p:txBody>
      </p:sp>
      <p:pic>
        <p:nvPicPr>
          <p:cNvPr id="7" name="Kuva 6">
            <a:extLst>
              <a:ext uri="{FF2B5EF4-FFF2-40B4-BE49-F238E27FC236}">
                <a16:creationId xmlns:a16="http://schemas.microsoft.com/office/drawing/2014/main" id="{2F219872-642E-B9DC-AE9C-ADB02B104C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81352"/>
            <a:ext cx="12192000" cy="88003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Lähetysseura">
      <a:dk1>
        <a:srgbClr val="222320"/>
      </a:dk1>
      <a:lt1>
        <a:srgbClr val="FFFFFF"/>
      </a:lt1>
      <a:dk2>
        <a:srgbClr val="F53246"/>
      </a:dk2>
      <a:lt2>
        <a:srgbClr val="FFF8F5"/>
      </a:lt2>
      <a:accent1>
        <a:srgbClr val="F53246"/>
      </a:accent1>
      <a:accent2>
        <a:srgbClr val="009EAA"/>
      </a:accent2>
      <a:accent3>
        <a:srgbClr val="603493"/>
      </a:accent3>
      <a:accent4>
        <a:srgbClr val="AEA7E1"/>
      </a:accent4>
      <a:accent5>
        <a:srgbClr val="00CBDA"/>
      </a:accent5>
      <a:accent6>
        <a:srgbClr val="0C5271"/>
      </a:accent6>
      <a:hlink>
        <a:srgbClr val="009DAA"/>
      </a:hlink>
      <a:folHlink>
        <a:srgbClr val="009D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 Lähetysseura PPT-pohja" id="{4027265F-971A-4584-BCD9-3CC32FE2AA0D}" vid="{EE77ADD8-3505-4619-A8DA-D517F200D9F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E5DC34CE36E89F4B92BFA9B82D23A070" ma:contentTypeVersion="19" ma:contentTypeDescription="Luo uusi asiakirja." ma:contentTypeScope="" ma:versionID="446cb3357e149107bc5d0e800fde2ba3">
  <xsd:schema xmlns:xsd="http://www.w3.org/2001/XMLSchema" xmlns:xs="http://www.w3.org/2001/XMLSchema" xmlns:p="http://schemas.microsoft.com/office/2006/metadata/properties" xmlns:ns2="36c43c7b-f203-4255-9c01-fbfa8f435691" xmlns:ns3="cba8b525-faa7-450e-87ad-219cde38671f" targetNamespace="http://schemas.microsoft.com/office/2006/metadata/properties" ma:root="true" ma:fieldsID="5ecfc37b313d64893dcfa361c74be07e" ns2:_="" ns3:_="">
    <xsd:import namespace="36c43c7b-f203-4255-9c01-fbfa8f435691"/>
    <xsd:import namespace="cba8b525-faa7-450e-87ad-219cde3867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3c7b-f203-4255-9c01-fbfa8f435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8b525-faa7-450e-87ad-219cde38671f"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e7f9ea9-f2b8-4c26-b77f-ec1180490373}" ma:internalName="TaxCatchAll" ma:showField="CatchAllData" ma:web="cba8b525-faa7-450e-87ad-219cde386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ba8b525-faa7-450e-87ad-219cde38671f" xsi:nil="true"/>
    <lcf76f155ced4ddcb4097134ff3c332f xmlns="36c43c7b-f203-4255-9c01-fbfa8f43569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85189A-BAB9-4D76-B825-B8F3B2D58D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43c7b-f203-4255-9c01-fbfa8f435691"/>
    <ds:schemaRef ds:uri="cba8b525-faa7-450e-87ad-219cde386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6BE337-475B-40C6-A082-B88657F9A521}">
  <ds:schemaRefs>
    <ds:schemaRef ds:uri="http://schemas.microsoft.com/sharepoint/v3/contenttype/forms"/>
  </ds:schemaRefs>
</ds:datastoreItem>
</file>

<file path=customXml/itemProps3.xml><?xml version="1.0" encoding="utf-8"?>
<ds:datastoreItem xmlns:ds="http://schemas.openxmlformats.org/officeDocument/2006/customXml" ds:itemID="{8DA6B8EA-6046-4BEE-BF32-C50AAA54649D}">
  <ds:schemaRefs>
    <ds:schemaRef ds:uri="36c43c7b-f203-4255-9c01-fbfa8f435691"/>
    <ds:schemaRef ds:uri="cba8b525-faa7-450e-87ad-219cde386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FIN Lähetysseura PPT-pohja</Template>
  <TotalTime>15</TotalTime>
  <Words>985</Words>
  <Application>Microsoft Office PowerPoint</Application>
  <PresentationFormat>Laajakuva</PresentationFormat>
  <Paragraphs>81</Paragraphs>
  <Slides>16</Slides>
  <Notes>7</Notes>
  <HiddenSlides>0</HiddenSlides>
  <MMClips>0</MMClips>
  <ScaleCrop>false</ScaleCrop>
  <HeadingPairs>
    <vt:vector size="8" baseType="variant">
      <vt:variant>
        <vt:lpstr>Käytetyt fontit</vt:lpstr>
      </vt:variant>
      <vt:variant>
        <vt:i4>4</vt:i4>
      </vt:variant>
      <vt:variant>
        <vt:lpstr>Teema</vt:lpstr>
      </vt:variant>
      <vt:variant>
        <vt:i4>1</vt:i4>
      </vt:variant>
      <vt:variant>
        <vt:lpstr>Upotetut OLE-palvelimet</vt:lpstr>
      </vt:variant>
      <vt:variant>
        <vt:i4>1</vt:i4>
      </vt:variant>
      <vt:variant>
        <vt:lpstr>Dian otsikot</vt:lpstr>
      </vt:variant>
      <vt:variant>
        <vt:i4>16</vt:i4>
      </vt:variant>
    </vt:vector>
  </HeadingPairs>
  <TitlesOfParts>
    <vt:vector size="22" baseType="lpstr">
      <vt:lpstr>Arial</vt:lpstr>
      <vt:lpstr>Arial Black</vt:lpstr>
      <vt:lpstr>Calibri</vt:lpstr>
      <vt:lpstr>Microsoft Sans Serif</vt:lpstr>
      <vt:lpstr>Office-teema</vt:lpstr>
      <vt:lpstr>think-cell Slide</vt:lpstr>
      <vt:lpstr>Diakonia ja hyvinvoivat perheet</vt:lpstr>
      <vt:lpstr>Lähetysseura on kirkon lähetysjärjestö ja yksi Suomen suurimmista kehitysjärjestöistä</vt:lpstr>
      <vt:lpstr>16</vt:lpstr>
      <vt:lpstr>PowerPoint-esitys</vt:lpstr>
      <vt:lpstr>Teemat</vt:lpstr>
      <vt:lpstr>Turvaa ja toivoa</vt:lpstr>
      <vt:lpstr>Diakonia ja hyvinvoivat perheet</vt:lpstr>
      <vt:lpstr>PowerPoint-esitys</vt:lpstr>
      <vt:lpstr>PowerPoint-esitys</vt:lpstr>
      <vt:lpstr>PowerPoint-esitys</vt:lpstr>
      <vt:lpstr>Teologinen linjaus</vt:lpstr>
      <vt:lpstr>PowerPoint-esitys</vt:lpstr>
      <vt:lpstr>Rukous</vt:lpstr>
      <vt:lpstr>Rukous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Honkanen Nina</dc:creator>
  <cp:lastModifiedBy>Rissanen Virve</cp:lastModifiedBy>
  <cp:revision>2</cp:revision>
  <dcterms:created xsi:type="dcterms:W3CDTF">2026-09-29T09:49:01Z</dcterms:created>
  <dcterms:modified xsi:type="dcterms:W3CDTF">2026-09-29T13:06:23Z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0x010100E5DC34CE36E89F4B92BFA9B82D23A070</vt:lpwstr>
  </property>
</Properties>
</file>