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37.jpg" ContentType="image/jpeg"/>
  <Override PartName="/ppt/media/image138.jpg" ContentType="image/jpeg"/>
  <Override PartName="/ppt/notesSlides/notesSlide4.xml" ContentType="application/vnd.openxmlformats-officedocument.presentationml.notesSlide+xml"/>
  <Override PartName="/ppt/media/image140.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59" r:id="rId5"/>
    <p:sldId id="461" r:id="rId6"/>
    <p:sldId id="464" r:id="rId7"/>
    <p:sldId id="396" r:id="rId8"/>
    <p:sldId id="372" r:id="rId9"/>
    <p:sldId id="335" r:id="rId10"/>
    <p:sldId id="390" r:id="rId11"/>
    <p:sldId id="384" r:id="rId12"/>
    <p:sldId id="368" r:id="rId13"/>
    <p:sldId id="389" r:id="rId14"/>
    <p:sldId id="391" r:id="rId15"/>
    <p:sldId id="462" r:id="rId16"/>
    <p:sldId id="388" r:id="rId17"/>
    <p:sldId id="463" r:id="rId18"/>
    <p:sldId id="386" r:id="rId19"/>
  </p:sldIdLst>
  <p:sldSz cx="12192000" cy="6858000"/>
  <p:notesSz cx="6858000" cy="9144000"/>
  <p:custDataLst>
    <p:tags r:id="rId22"/>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AA"/>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C73B42-8454-4DF5-833C-173DCCF4059D}" v="1" dt="2026-09-29T11:31:43.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7" autoAdjust="0"/>
    <p:restoredTop sz="95303" autoAdjust="0"/>
  </p:normalViewPr>
  <p:slideViewPr>
    <p:cSldViewPr snapToGrid="0">
      <p:cViewPr varScale="1">
        <p:scale>
          <a:sx n="70" d="100"/>
          <a:sy n="70" d="100"/>
        </p:scale>
        <p:origin x="5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undo custSel addSld delSld modSld sldOrd modMainMaster">
      <pc:chgData name="Honkanen Nina" userId="0e60591b-a1d4-46d2-8afe-38d5c603077f" providerId="ADAL" clId="{7829938A-7599-4399-9878-03EE61921E1E}" dt="2026-09-29T11:35:29.358" v="1677" actId="1035"/>
      <pc:docMkLst>
        <pc:docMk/>
      </pc:docMkLst>
      <pc:sldChg chg="addSp delSp modSp del mod">
        <pc:chgData name="Honkanen Nina" userId="0e60591b-a1d4-46d2-8afe-38d5c603077f" providerId="ADAL" clId="{7829938A-7599-4399-9878-03EE61921E1E}" dt="2026-09-29T11:31:48.058" v="1626" actId="47"/>
        <pc:sldMkLst>
          <pc:docMk/>
          <pc:sldMk cId="0" sldId="258"/>
        </pc:sldMkLst>
      </pc:sldChg>
      <pc:sldChg chg="delSp modSp mod modClrScheme chgLayout">
        <pc:chgData name="Honkanen Nina" userId="0e60591b-a1d4-46d2-8afe-38d5c603077f" providerId="ADAL" clId="{7829938A-7599-4399-9878-03EE61921E1E}" dt="2026-09-15T11:31:22.484" v="1435" actId="478"/>
        <pc:sldMkLst>
          <pc:docMk/>
          <pc:sldMk cId="1840890374" sldId="259"/>
        </pc:sldMkLst>
        <pc:spChg chg="mod ord">
          <ac:chgData name="Honkanen Nina" userId="0e60591b-a1d4-46d2-8afe-38d5c603077f" providerId="ADAL" clId="{7829938A-7599-4399-9878-03EE61921E1E}" dt="2026-09-15T11:22:41.640" v="1202" actId="700"/>
          <ac:spMkLst>
            <pc:docMk/>
            <pc:sldMk cId="1840890374" sldId="259"/>
            <ac:spMk id="2" creationId="{E910D977-B541-3DC9-6A4A-6E1EE8F873DC}"/>
          </ac:spMkLst>
        </pc:spChg>
        <pc:spChg chg="mod ord">
          <ac:chgData name="Honkanen Nina" userId="0e60591b-a1d4-46d2-8afe-38d5c603077f" providerId="ADAL" clId="{7829938A-7599-4399-9878-03EE61921E1E}" dt="2026-09-15T11:22:41.640" v="1202" actId="700"/>
          <ac:spMkLst>
            <pc:docMk/>
            <pc:sldMk cId="1840890374" sldId="259"/>
            <ac:spMk id="3" creationId="{5498FA10-12DF-3836-BA2F-94CC9E0556A2}"/>
          </ac:spMkLst>
        </pc:spChg>
      </pc:sldChg>
      <pc:sldChg chg="addSp delSp modSp mod">
        <pc:chgData name="Honkanen Nina" userId="0e60591b-a1d4-46d2-8afe-38d5c603077f" providerId="ADAL" clId="{7829938A-7599-4399-9878-03EE61921E1E}" dt="2026-09-15T11:30:45.361" v="1432" actId="113"/>
        <pc:sldMkLst>
          <pc:docMk/>
          <pc:sldMk cId="2808405200" sldId="335"/>
        </pc:sldMkLst>
        <pc:spChg chg="mod">
          <ac:chgData name="Honkanen Nina" userId="0e60591b-a1d4-46d2-8afe-38d5c603077f" providerId="ADAL" clId="{7829938A-7599-4399-9878-03EE61921E1E}" dt="2026-09-15T11:30:37.834" v="1431" actId="113"/>
          <ac:spMkLst>
            <pc:docMk/>
            <pc:sldMk cId="2808405200" sldId="335"/>
            <ac:spMk id="6" creationId="{346CE842-5588-DADC-6E44-E41D91DDFB5A}"/>
          </ac:spMkLst>
        </pc:spChg>
        <pc:spChg chg="mod">
          <ac:chgData name="Honkanen Nina" userId="0e60591b-a1d4-46d2-8afe-38d5c603077f" providerId="ADAL" clId="{7829938A-7599-4399-9878-03EE61921E1E}" dt="2026-09-15T11:30:45.361" v="1432" actId="113"/>
          <ac:spMkLst>
            <pc:docMk/>
            <pc:sldMk cId="2808405200" sldId="335"/>
            <ac:spMk id="7" creationId="{0B4BFD0B-76FB-6C73-BAF2-BC294B0B17F4}"/>
          </ac:spMkLst>
        </pc:spChg>
        <pc:spChg chg="mod">
          <ac:chgData name="Honkanen Nina" userId="0e60591b-a1d4-46d2-8afe-38d5c603077f" providerId="ADAL" clId="{7829938A-7599-4399-9878-03EE61921E1E}" dt="2026-09-15T10:41:21.210" v="1034" actId="1076"/>
          <ac:spMkLst>
            <pc:docMk/>
            <pc:sldMk cId="2808405200" sldId="335"/>
            <ac:spMk id="8" creationId="{0D96DC06-F205-5D52-41CC-370B2084AB5A}"/>
          </ac:spMkLst>
        </pc:spChg>
        <pc:spChg chg="mod ord">
          <ac:chgData name="Honkanen Nina" userId="0e60591b-a1d4-46d2-8afe-38d5c603077f" providerId="ADAL" clId="{7829938A-7599-4399-9878-03EE61921E1E}" dt="2026-09-15T11:29:59.623" v="1423" actId="1036"/>
          <ac:spMkLst>
            <pc:docMk/>
            <pc:sldMk cId="2808405200" sldId="335"/>
            <ac:spMk id="11" creationId="{D9B3A56A-9E51-74FD-44C1-38D311FE1EA4}"/>
          </ac:spMkLst>
        </pc:spChg>
        <pc:picChg chg="add mod">
          <ac:chgData name="Honkanen Nina" userId="0e60591b-a1d4-46d2-8afe-38d5c603077f" providerId="ADAL" clId="{7829938A-7599-4399-9878-03EE61921E1E}" dt="2026-09-15T11:29:46.649" v="1396" actId="1076"/>
          <ac:picMkLst>
            <pc:docMk/>
            <pc:sldMk cId="2808405200" sldId="335"/>
            <ac:picMk id="5" creationId="{6EA1D883-C6CB-B529-9D64-13CF15EE6075}"/>
          </ac:picMkLst>
        </pc:picChg>
      </pc:sldChg>
      <pc:sldChg chg="addSp delSp modSp mod">
        <pc:chgData name="Honkanen Nina" userId="0e60591b-a1d4-46d2-8afe-38d5c603077f" providerId="ADAL" clId="{7829938A-7599-4399-9878-03EE61921E1E}" dt="2026-09-16T14:22:50.353" v="1606" actId="207"/>
        <pc:sldMkLst>
          <pc:docMk/>
          <pc:sldMk cId="3395260761" sldId="368"/>
        </pc:sldMkLst>
        <pc:spChg chg="mod">
          <ac:chgData name="Honkanen Nina" userId="0e60591b-a1d4-46d2-8afe-38d5c603077f" providerId="ADAL" clId="{7829938A-7599-4399-9878-03EE61921E1E}" dt="2026-09-16T14:22:50.353" v="1606" actId="207"/>
          <ac:spMkLst>
            <pc:docMk/>
            <pc:sldMk cId="3395260761" sldId="368"/>
            <ac:spMk id="11" creationId="{2C6B973E-D911-36E6-EF1C-4AB7EE206837}"/>
          </ac:spMkLst>
        </pc:spChg>
        <pc:spChg chg="mod">
          <ac:chgData name="Honkanen Nina" userId="0e60591b-a1d4-46d2-8afe-38d5c603077f" providerId="ADAL" clId="{7829938A-7599-4399-9878-03EE61921E1E}" dt="2026-09-15T11:33:39.403" v="1541" actId="1036"/>
          <ac:spMkLst>
            <pc:docMk/>
            <pc:sldMk cId="3395260761" sldId="368"/>
            <ac:spMk id="20" creationId="{33760A30-3512-C59F-6426-4FCBC4C71BCF}"/>
          </ac:spMkLst>
        </pc:spChg>
        <pc:spChg chg="mod">
          <ac:chgData name="Honkanen Nina" userId="0e60591b-a1d4-46d2-8afe-38d5c603077f" providerId="ADAL" clId="{7829938A-7599-4399-9878-03EE61921E1E}" dt="2026-09-15T11:33:39.403" v="1541" actId="1036"/>
          <ac:spMkLst>
            <pc:docMk/>
            <pc:sldMk cId="3395260761" sldId="368"/>
            <ac:spMk id="21" creationId="{DF7E3F66-1AB6-C7D8-CD07-1C22E3D54D5F}"/>
          </ac:spMkLst>
        </pc:spChg>
        <pc:picChg chg="mod">
          <ac:chgData name="Honkanen Nina" userId="0e60591b-a1d4-46d2-8afe-38d5c603077f" providerId="ADAL" clId="{7829938A-7599-4399-9878-03EE61921E1E}" dt="2026-09-15T11:33:39.403" v="1541" actId="1036"/>
          <ac:picMkLst>
            <pc:docMk/>
            <pc:sldMk cId="3395260761" sldId="368"/>
            <ac:picMk id="3" creationId="{020BCF2D-2C49-9650-9AF4-C55803368783}"/>
          </ac:picMkLst>
        </pc:picChg>
        <pc:picChg chg="add">
          <ac:chgData name="Honkanen Nina" userId="0e60591b-a1d4-46d2-8afe-38d5c603077f" providerId="ADAL" clId="{7829938A-7599-4399-9878-03EE61921E1E}" dt="2026-09-15T11:21:57.509" v="1184" actId="22"/>
          <ac:picMkLst>
            <pc:docMk/>
            <pc:sldMk cId="3395260761" sldId="368"/>
            <ac:picMk id="4" creationId="{581502D5-8FA8-31EE-A4A8-9B973D497F43}"/>
          </ac:picMkLst>
        </pc:picChg>
        <pc:picChg chg="mod">
          <ac:chgData name="Honkanen Nina" userId="0e60591b-a1d4-46d2-8afe-38d5c603077f" providerId="ADAL" clId="{7829938A-7599-4399-9878-03EE61921E1E}" dt="2026-09-15T11:33:39.403" v="1541" actId="1036"/>
          <ac:picMkLst>
            <pc:docMk/>
            <pc:sldMk cId="3395260761" sldId="368"/>
            <ac:picMk id="9" creationId="{F079748A-CCA3-E0A3-80E6-43D75262A858}"/>
          </ac:picMkLst>
        </pc:picChg>
      </pc:sldChg>
      <pc:sldChg chg="addSp delSp modSp mod">
        <pc:chgData name="Honkanen Nina" userId="0e60591b-a1d4-46d2-8afe-38d5c603077f" providerId="ADAL" clId="{7829938A-7599-4399-9878-03EE61921E1E}" dt="2026-09-15T11:23:50.900" v="1234" actId="1036"/>
        <pc:sldMkLst>
          <pc:docMk/>
          <pc:sldMk cId="3389477086" sldId="372"/>
        </pc:sldMkLst>
        <pc:spChg chg="mod">
          <ac:chgData name="Honkanen Nina" userId="0e60591b-a1d4-46d2-8afe-38d5c603077f" providerId="ADAL" clId="{7829938A-7599-4399-9878-03EE61921E1E}" dt="2026-09-15T11:23:39.834" v="1227" actId="1037"/>
          <ac:spMkLst>
            <pc:docMk/>
            <pc:sldMk cId="3389477086" sldId="372"/>
            <ac:spMk id="7" creationId="{A7FFC810-3595-5EB5-8483-563686FD70B2}"/>
          </ac:spMkLst>
        </pc:spChg>
        <pc:spChg chg="mod">
          <ac:chgData name="Honkanen Nina" userId="0e60591b-a1d4-46d2-8afe-38d5c603077f" providerId="ADAL" clId="{7829938A-7599-4399-9878-03EE61921E1E}" dt="2026-09-15T11:23:39.834" v="1227" actId="1037"/>
          <ac:spMkLst>
            <pc:docMk/>
            <pc:sldMk cId="3389477086" sldId="372"/>
            <ac:spMk id="9" creationId="{C6861B91-527C-BA3E-9203-98402B8ECAE5}"/>
          </ac:spMkLst>
        </pc:spChg>
        <pc:spChg chg="mod">
          <ac:chgData name="Honkanen Nina" userId="0e60591b-a1d4-46d2-8afe-38d5c603077f" providerId="ADAL" clId="{7829938A-7599-4399-9878-03EE61921E1E}" dt="2026-09-15T11:23:39.834" v="1227" actId="1037"/>
          <ac:spMkLst>
            <pc:docMk/>
            <pc:sldMk cId="3389477086" sldId="372"/>
            <ac:spMk id="11" creationId="{44A67323-B77C-F7A7-AD07-F1E253B45645}"/>
          </ac:spMkLst>
        </pc:spChg>
        <pc:spChg chg="mod">
          <ac:chgData name="Honkanen Nina" userId="0e60591b-a1d4-46d2-8afe-38d5c603077f" providerId="ADAL" clId="{7829938A-7599-4399-9878-03EE61921E1E}" dt="2026-09-15T11:23:50.900" v="1234" actId="1036"/>
          <ac:spMkLst>
            <pc:docMk/>
            <pc:sldMk cId="3389477086" sldId="372"/>
            <ac:spMk id="12" creationId="{12C41615-C901-6516-7373-8408766CBB0E}"/>
          </ac:spMkLst>
        </pc:spChg>
        <pc:spChg chg="mod">
          <ac:chgData name="Honkanen Nina" userId="0e60591b-a1d4-46d2-8afe-38d5c603077f" providerId="ADAL" clId="{7829938A-7599-4399-9878-03EE61921E1E}" dt="2026-09-15T11:23:39.834" v="1227" actId="1037"/>
          <ac:spMkLst>
            <pc:docMk/>
            <pc:sldMk cId="3389477086" sldId="372"/>
            <ac:spMk id="16" creationId="{87CCB1F1-35AE-8028-E313-B8147A736F19}"/>
          </ac:spMkLst>
        </pc:spChg>
        <pc:spChg chg="mod">
          <ac:chgData name="Honkanen Nina" userId="0e60591b-a1d4-46d2-8afe-38d5c603077f" providerId="ADAL" clId="{7829938A-7599-4399-9878-03EE61921E1E}" dt="2026-09-15T11:23:39.834" v="1227" actId="1037"/>
          <ac:spMkLst>
            <pc:docMk/>
            <pc:sldMk cId="3389477086" sldId="372"/>
            <ac:spMk id="17" creationId="{26A75E70-94BB-D95F-76B3-A95D412FE021}"/>
          </ac:spMkLst>
        </pc:spChg>
        <pc:spChg chg="mod">
          <ac:chgData name="Honkanen Nina" userId="0e60591b-a1d4-46d2-8afe-38d5c603077f" providerId="ADAL" clId="{7829938A-7599-4399-9878-03EE61921E1E}" dt="2026-09-15T11:23:39.834" v="1227" actId="1037"/>
          <ac:spMkLst>
            <pc:docMk/>
            <pc:sldMk cId="3389477086" sldId="372"/>
            <ac:spMk id="18" creationId="{EFC1F6E6-3753-2C95-D5CD-8A00E675B863}"/>
          </ac:spMkLst>
        </pc:spChg>
        <pc:spChg chg="mod">
          <ac:chgData name="Honkanen Nina" userId="0e60591b-a1d4-46d2-8afe-38d5c603077f" providerId="ADAL" clId="{7829938A-7599-4399-9878-03EE61921E1E}" dt="2026-09-15T11:23:39.834" v="1227" actId="1037"/>
          <ac:spMkLst>
            <pc:docMk/>
            <pc:sldMk cId="3389477086" sldId="372"/>
            <ac:spMk id="35" creationId="{8F8E292C-64EF-D2D7-61DE-BE9E96A4A3DA}"/>
          </ac:spMkLst>
        </pc:spChg>
        <pc:picChg chg="add">
          <ac:chgData name="Honkanen Nina" userId="0e60591b-a1d4-46d2-8afe-38d5c603077f" providerId="ADAL" clId="{7829938A-7599-4399-9878-03EE61921E1E}" dt="2026-09-15T10:35:51.370" v="981" actId="22"/>
          <ac:picMkLst>
            <pc:docMk/>
            <pc:sldMk cId="3389477086" sldId="372"/>
            <ac:picMk id="3" creationId="{5851F937-169A-1774-A621-625E14E67C38}"/>
          </ac:picMkLst>
        </pc:picChg>
        <pc:picChg chg="mod">
          <ac:chgData name="Honkanen Nina" userId="0e60591b-a1d4-46d2-8afe-38d5c603077f" providerId="ADAL" clId="{7829938A-7599-4399-9878-03EE61921E1E}" dt="2026-09-15T11:23:39.834" v="1227" actId="1037"/>
          <ac:picMkLst>
            <pc:docMk/>
            <pc:sldMk cId="3389477086" sldId="372"/>
            <ac:picMk id="15" creationId="{75804D08-5423-42E4-3CFD-01E8751EFDDD}"/>
          </ac:picMkLst>
        </pc:picChg>
        <pc:picChg chg="mod">
          <ac:chgData name="Honkanen Nina" userId="0e60591b-a1d4-46d2-8afe-38d5c603077f" providerId="ADAL" clId="{7829938A-7599-4399-9878-03EE61921E1E}" dt="2026-09-15T11:23:39.834" v="1227" actId="1037"/>
          <ac:picMkLst>
            <pc:docMk/>
            <pc:sldMk cId="3389477086" sldId="372"/>
            <ac:picMk id="20" creationId="{4233AB69-50BA-C759-DE82-D7F9A3C9C6C7}"/>
          </ac:picMkLst>
        </pc:picChg>
        <pc:picChg chg="mod">
          <ac:chgData name="Honkanen Nina" userId="0e60591b-a1d4-46d2-8afe-38d5c603077f" providerId="ADAL" clId="{7829938A-7599-4399-9878-03EE61921E1E}" dt="2026-09-15T11:23:39.834" v="1227" actId="1037"/>
          <ac:picMkLst>
            <pc:docMk/>
            <pc:sldMk cId="3389477086" sldId="372"/>
            <ac:picMk id="34" creationId="{F06AF4A2-DF04-8A35-AE77-C5D8261801BB}"/>
          </ac:picMkLst>
        </pc:picChg>
      </pc:sldChg>
      <pc:sldChg chg="addSp delSp modSp mod">
        <pc:chgData name="Honkanen Nina" userId="0e60591b-a1d4-46d2-8afe-38d5c603077f" providerId="ADAL" clId="{7829938A-7599-4399-9878-03EE61921E1E}" dt="2026-09-15T12:35:44.050" v="1574" actId="732"/>
        <pc:sldMkLst>
          <pc:docMk/>
          <pc:sldMk cId="2150706217" sldId="384"/>
        </pc:sldMkLst>
        <pc:spChg chg="mod">
          <ac:chgData name="Honkanen Nina" userId="0e60591b-a1d4-46d2-8afe-38d5c603077f" providerId="ADAL" clId="{7829938A-7599-4399-9878-03EE61921E1E}" dt="2026-09-15T11:26:07.101" v="1341" actId="1036"/>
          <ac:spMkLst>
            <pc:docMk/>
            <pc:sldMk cId="2150706217" sldId="384"/>
            <ac:spMk id="6" creationId="{04E0A02D-B6D4-CC11-F39F-BFC578134E4D}"/>
          </ac:spMkLst>
        </pc:spChg>
        <pc:spChg chg="mod">
          <ac:chgData name="Honkanen Nina" userId="0e60591b-a1d4-46d2-8afe-38d5c603077f" providerId="ADAL" clId="{7829938A-7599-4399-9878-03EE61921E1E}" dt="2026-09-15T11:26:07.101" v="1341" actId="1036"/>
          <ac:spMkLst>
            <pc:docMk/>
            <pc:sldMk cId="2150706217" sldId="384"/>
            <ac:spMk id="11" creationId="{E4887E8B-F267-D5E2-7E52-5740058FF8B3}"/>
          </ac:spMkLst>
        </pc:spChg>
        <pc:picChg chg="add">
          <ac:chgData name="Honkanen Nina" userId="0e60591b-a1d4-46d2-8afe-38d5c603077f" providerId="ADAL" clId="{7829938A-7599-4399-9878-03EE61921E1E}" dt="2026-09-15T11:25:49.606" v="1321" actId="22"/>
          <ac:picMkLst>
            <pc:docMk/>
            <pc:sldMk cId="2150706217" sldId="384"/>
            <ac:picMk id="9" creationId="{DCFE85F6-4BC7-50F2-586C-BCB05DCC37ED}"/>
          </ac:picMkLst>
        </pc:picChg>
        <pc:picChg chg="mod modCrop">
          <ac:chgData name="Honkanen Nina" userId="0e60591b-a1d4-46d2-8afe-38d5c603077f" providerId="ADAL" clId="{7829938A-7599-4399-9878-03EE61921E1E}" dt="2026-09-15T12:35:44.050" v="1574" actId="732"/>
          <ac:picMkLst>
            <pc:docMk/>
            <pc:sldMk cId="2150706217" sldId="384"/>
            <ac:picMk id="10" creationId="{62FD25FE-319C-D76D-C1CF-5200BC8DAEF4}"/>
          </ac:picMkLst>
        </pc:picChg>
      </pc:sldChg>
      <pc:sldChg chg="mod modClrScheme chgLayout">
        <pc:chgData name="Honkanen Nina" userId="0e60591b-a1d4-46d2-8afe-38d5c603077f" providerId="ADAL" clId="{7829938A-7599-4399-9878-03EE61921E1E}" dt="2026-09-15T11:18:09.449" v="1172" actId="700"/>
        <pc:sldMkLst>
          <pc:docMk/>
          <pc:sldMk cId="1507974426" sldId="386"/>
        </pc:sldMkLst>
      </pc:sldChg>
      <pc:sldChg chg="addSp delSp modSp mod modClrScheme chgLayout">
        <pc:chgData name="Honkanen Nina" userId="0e60591b-a1d4-46d2-8afe-38d5c603077f" providerId="ADAL" clId="{7829938A-7599-4399-9878-03EE61921E1E}" dt="2026-09-29T11:35:29.358" v="1677" actId="1035"/>
        <pc:sldMkLst>
          <pc:docMk/>
          <pc:sldMk cId="997334566" sldId="388"/>
        </pc:sldMkLst>
        <pc:spChg chg="mod ord">
          <ac:chgData name="Honkanen Nina" userId="0e60591b-a1d4-46d2-8afe-38d5c603077f" providerId="ADAL" clId="{7829938A-7599-4399-9878-03EE61921E1E}" dt="2026-09-29T11:35:29.358" v="1677" actId="1035"/>
          <ac:spMkLst>
            <pc:docMk/>
            <pc:sldMk cId="997334566" sldId="388"/>
            <ac:spMk id="2" creationId="{7F014E28-7F50-A6A7-9CB4-C4F56178C002}"/>
          </ac:spMkLst>
        </pc:spChg>
        <pc:spChg chg="add mod">
          <ac:chgData name="Honkanen Nina" userId="0e60591b-a1d4-46d2-8afe-38d5c603077f" providerId="ADAL" clId="{7829938A-7599-4399-9878-03EE61921E1E}" dt="2026-09-29T11:35:29.358" v="1677" actId="1035"/>
          <ac:spMkLst>
            <pc:docMk/>
            <pc:sldMk cId="997334566" sldId="388"/>
            <ac:spMk id="12" creationId="{CE039B3F-0A44-307C-FCC8-2DEB0C7A1410}"/>
          </ac:spMkLst>
        </pc:spChg>
        <pc:picChg chg="add mod">
          <ac:chgData name="Honkanen Nina" userId="0e60591b-a1d4-46d2-8afe-38d5c603077f" providerId="ADAL" clId="{7829938A-7599-4399-9878-03EE61921E1E}" dt="2026-09-15T11:04:45.954" v="1149" actId="1076"/>
          <ac:picMkLst>
            <pc:docMk/>
            <pc:sldMk cId="997334566" sldId="388"/>
            <ac:picMk id="9" creationId="{5440FF72-515A-D88B-F213-A84BD675E00D}"/>
          </ac:picMkLst>
        </pc:picChg>
      </pc:sldChg>
      <pc:sldChg chg="delSp modSp mod modClrScheme chgLayout">
        <pc:chgData name="Honkanen Nina" userId="0e60591b-a1d4-46d2-8afe-38d5c603077f" providerId="ADAL" clId="{7829938A-7599-4399-9878-03EE61921E1E}" dt="2026-09-15T11:19:09.215" v="1181" actId="1076"/>
        <pc:sldMkLst>
          <pc:docMk/>
          <pc:sldMk cId="184980235" sldId="389"/>
        </pc:sldMkLst>
        <pc:spChg chg="mod ord">
          <ac:chgData name="Honkanen Nina" userId="0e60591b-a1d4-46d2-8afe-38d5c603077f" providerId="ADAL" clId="{7829938A-7599-4399-9878-03EE61921E1E}" dt="2026-09-15T11:19:05.181" v="1180" actId="14100"/>
          <ac:spMkLst>
            <pc:docMk/>
            <pc:sldMk cId="184980235" sldId="389"/>
            <ac:spMk id="2" creationId="{81CE85DA-FE75-D2B6-8838-F293D2C65522}"/>
          </ac:spMkLst>
        </pc:spChg>
        <pc:spChg chg="mod ord">
          <ac:chgData name="Honkanen Nina" userId="0e60591b-a1d4-46d2-8afe-38d5c603077f" providerId="ADAL" clId="{7829938A-7599-4399-9878-03EE61921E1E}" dt="2026-09-15T11:19:09.215" v="1181" actId="1076"/>
          <ac:spMkLst>
            <pc:docMk/>
            <pc:sldMk cId="184980235" sldId="389"/>
            <ac:spMk id="3" creationId="{677C9E7D-0CA9-26A1-49A1-48C1535210A9}"/>
          </ac:spMkLst>
        </pc:spChg>
        <pc:spChg chg="mod ord">
          <ac:chgData name="Honkanen Nina" userId="0e60591b-a1d4-46d2-8afe-38d5c603077f" providerId="ADAL" clId="{7829938A-7599-4399-9878-03EE61921E1E}" dt="2026-09-15T11:18:30.221" v="1173" actId="700"/>
          <ac:spMkLst>
            <pc:docMk/>
            <pc:sldMk cId="184980235" sldId="389"/>
            <ac:spMk id="5" creationId="{64501535-6DBF-E73B-8CCC-BEE4882FB899}"/>
          </ac:spMkLst>
        </pc:spChg>
      </pc:sldChg>
      <pc:sldChg chg="delSp modSp mod modClrScheme chgLayout">
        <pc:chgData name="Honkanen Nina" userId="0e60591b-a1d4-46d2-8afe-38d5c603077f" providerId="ADAL" clId="{7829938A-7599-4399-9878-03EE61921E1E}" dt="2026-09-15T12:39:41.120" v="1596" actId="1076"/>
        <pc:sldMkLst>
          <pc:docMk/>
          <pc:sldMk cId="3695095426" sldId="390"/>
        </pc:sldMkLst>
        <pc:spChg chg="mod ord">
          <ac:chgData name="Honkanen Nina" userId="0e60591b-a1d4-46d2-8afe-38d5c603077f" providerId="ADAL" clId="{7829938A-7599-4399-9878-03EE61921E1E}" dt="2026-09-15T12:39:41.120" v="1596" actId="1076"/>
          <ac:spMkLst>
            <pc:docMk/>
            <pc:sldMk cId="3695095426" sldId="390"/>
            <ac:spMk id="4" creationId="{651BD4B2-05CD-390C-FB18-C83DA117B4DB}"/>
          </ac:spMkLst>
        </pc:spChg>
        <pc:spChg chg="mod ord">
          <ac:chgData name="Honkanen Nina" userId="0e60591b-a1d4-46d2-8afe-38d5c603077f" providerId="ADAL" clId="{7829938A-7599-4399-9878-03EE61921E1E}" dt="2026-09-15T12:39:41.120" v="1596" actId="1076"/>
          <ac:spMkLst>
            <pc:docMk/>
            <pc:sldMk cId="3695095426" sldId="390"/>
            <ac:spMk id="5" creationId="{802034F2-8C05-3F87-E5CC-8F20CCDE3263}"/>
          </ac:spMkLst>
        </pc:spChg>
        <pc:picChg chg="mod ord">
          <ac:chgData name="Honkanen Nina" userId="0e60591b-a1d4-46d2-8afe-38d5c603077f" providerId="ADAL" clId="{7829938A-7599-4399-9878-03EE61921E1E}" dt="2026-09-15T10:37:01.671" v="1024" actId="1036"/>
          <ac:picMkLst>
            <pc:docMk/>
            <pc:sldMk cId="3695095426" sldId="390"/>
            <ac:picMk id="2" creationId="{1B67AEB3-FA86-E743-C610-459EFA8CF839}"/>
          </ac:picMkLst>
        </pc:picChg>
      </pc:sldChg>
      <pc:sldChg chg="addSp delSp modSp mod modClrScheme chgLayout">
        <pc:chgData name="Honkanen Nina" userId="0e60591b-a1d4-46d2-8afe-38d5c603077f" providerId="ADAL" clId="{7829938A-7599-4399-9878-03EE61921E1E}" dt="2026-09-16T14:22:29.207" v="1605" actId="207"/>
        <pc:sldMkLst>
          <pc:docMk/>
          <pc:sldMk cId="3723690364" sldId="391"/>
        </pc:sldMkLst>
        <pc:spChg chg="mod">
          <ac:chgData name="Honkanen Nina" userId="0e60591b-a1d4-46d2-8afe-38d5c603077f" providerId="ADAL" clId="{7829938A-7599-4399-9878-03EE61921E1E}" dt="2026-09-15T10:57:32.944" v="1143" actId="20577"/>
          <ac:spMkLst>
            <pc:docMk/>
            <pc:sldMk cId="3723690364" sldId="391"/>
            <ac:spMk id="7" creationId="{89BAA269-A4F2-6590-192A-9B2D1CD6D42F}"/>
          </ac:spMkLst>
        </pc:spChg>
        <pc:spChg chg="mod">
          <ac:chgData name="Honkanen Nina" userId="0e60591b-a1d4-46d2-8afe-38d5c603077f" providerId="ADAL" clId="{7829938A-7599-4399-9878-03EE61921E1E}" dt="2026-09-15T10:52:52.385" v="1125" actId="1035"/>
          <ac:spMkLst>
            <pc:docMk/>
            <pc:sldMk cId="3723690364" sldId="391"/>
            <ac:spMk id="10" creationId="{053D0458-5CE5-3F1C-3FB0-339ABCD81677}"/>
          </ac:spMkLst>
        </pc:spChg>
        <pc:spChg chg="mod">
          <ac:chgData name="Honkanen Nina" userId="0e60591b-a1d4-46d2-8afe-38d5c603077f" providerId="ADAL" clId="{7829938A-7599-4399-9878-03EE61921E1E}" dt="2026-09-16T14:22:29.207" v="1605" actId="207"/>
          <ac:spMkLst>
            <pc:docMk/>
            <pc:sldMk cId="3723690364" sldId="391"/>
            <ac:spMk id="11" creationId="{60D1B71A-47F4-CAB1-5EA0-162F220BAC38}"/>
          </ac:spMkLst>
        </pc:spChg>
        <pc:picChg chg="mod">
          <ac:chgData name="Honkanen Nina" userId="0e60591b-a1d4-46d2-8afe-38d5c603077f" providerId="ADAL" clId="{7829938A-7599-4399-9878-03EE61921E1E}" dt="2026-09-15T12:40:34.860" v="1603" actId="1037"/>
          <ac:picMkLst>
            <pc:docMk/>
            <pc:sldMk cId="3723690364" sldId="391"/>
            <ac:picMk id="1026" creationId="{35405C18-6AB5-DA9C-DF4D-9576FCA8712F}"/>
          </ac:picMkLst>
        </pc:picChg>
      </pc:sldChg>
      <pc:sldChg chg="addSp modSp mod">
        <pc:chgData name="Honkanen Nina" userId="0e60591b-a1d4-46d2-8afe-38d5c603077f" providerId="ADAL" clId="{7829938A-7599-4399-9878-03EE61921E1E}" dt="2026-09-15T11:33:55.074" v="1552" actId="1076"/>
        <pc:sldMkLst>
          <pc:docMk/>
          <pc:sldMk cId="1281614041" sldId="395"/>
        </pc:sldMkLst>
        <pc:spChg chg="mod">
          <ac:chgData name="Honkanen Nina" userId="0e60591b-a1d4-46d2-8afe-38d5c603077f" providerId="ADAL" clId="{7829938A-7599-4399-9878-03EE61921E1E}" dt="2026-09-15T11:33:55.074" v="1552" actId="1076"/>
          <ac:spMkLst>
            <pc:docMk/>
            <pc:sldMk cId="1281614041" sldId="395"/>
            <ac:spMk id="8" creationId="{945F200C-FC6D-2B4B-1B4A-E4091F51F110}"/>
          </ac:spMkLst>
        </pc:spChg>
        <pc:picChg chg="add">
          <ac:chgData name="Honkanen Nina" userId="0e60591b-a1d4-46d2-8afe-38d5c603077f" providerId="ADAL" clId="{7829938A-7599-4399-9878-03EE61921E1E}" dt="2026-09-15T11:21:50.139" v="1183" actId="22"/>
          <ac:picMkLst>
            <pc:docMk/>
            <pc:sldMk cId="1281614041" sldId="395"/>
            <ac:picMk id="3" creationId="{FF11C6CB-5B86-3EF5-6312-5DD8F541BAC3}"/>
          </ac:picMkLst>
        </pc:picChg>
      </pc:sldChg>
      <pc:sldChg chg="modSp mod">
        <pc:chgData name="Honkanen Nina" userId="0e60591b-a1d4-46d2-8afe-38d5c603077f" providerId="ADAL" clId="{7829938A-7599-4399-9878-03EE61921E1E}" dt="2026-09-17T08:34:49.692" v="1608" actId="1036"/>
        <pc:sldMkLst>
          <pc:docMk/>
          <pc:sldMk cId="938793666" sldId="396"/>
        </pc:sldMkLst>
        <pc:spChg chg="mod">
          <ac:chgData name="Honkanen Nina" userId="0e60591b-a1d4-46d2-8afe-38d5c603077f" providerId="ADAL" clId="{7829938A-7599-4399-9878-03EE61921E1E}" dt="2026-09-15T12:39:09.290" v="1595" actId="14100"/>
          <ac:spMkLst>
            <pc:docMk/>
            <pc:sldMk cId="938793666" sldId="396"/>
            <ac:spMk id="6" creationId="{8BAB62C0-54C1-3EA1-3A19-500536F369D8}"/>
          </ac:spMkLst>
        </pc:spChg>
        <pc:picChg chg="mod">
          <ac:chgData name="Honkanen Nina" userId="0e60591b-a1d4-46d2-8afe-38d5c603077f" providerId="ADAL" clId="{7829938A-7599-4399-9878-03EE61921E1E}" dt="2026-09-17T08:34:49.692" v="1608" actId="1036"/>
          <ac:picMkLst>
            <pc:docMk/>
            <pc:sldMk cId="938793666" sldId="396"/>
            <ac:picMk id="3" creationId="{26FD6E47-0672-2E89-D0EE-3606878DFAC8}"/>
          </ac:picMkLst>
        </pc:picChg>
      </pc:sldChg>
      <pc:sldChg chg="addSp modSp mod">
        <pc:chgData name="Honkanen Nina" userId="0e60591b-a1d4-46d2-8afe-38d5c603077f" providerId="ADAL" clId="{7829938A-7599-4399-9878-03EE61921E1E}" dt="2026-09-15T11:31:14.396" v="1434" actId="1076"/>
        <pc:sldMkLst>
          <pc:docMk/>
          <pc:sldMk cId="807623101" sldId="461"/>
        </pc:sldMkLst>
        <pc:spChg chg="add mod">
          <ac:chgData name="Honkanen Nina" userId="0e60591b-a1d4-46d2-8afe-38d5c603077f" providerId="ADAL" clId="{7829938A-7599-4399-9878-03EE61921E1E}" dt="2026-09-15T11:31:14.396" v="1434" actId="1076"/>
          <ac:spMkLst>
            <pc:docMk/>
            <pc:sldMk cId="807623101" sldId="461"/>
            <ac:spMk id="3" creationId="{2E86F0FB-7283-5F8A-22AD-3A9AC63247C1}"/>
          </ac:spMkLst>
        </pc:spChg>
        <pc:spChg chg="mod">
          <ac:chgData name="Honkanen Nina" userId="0e60591b-a1d4-46d2-8afe-38d5c603077f" providerId="ADAL" clId="{7829938A-7599-4399-9878-03EE61921E1E}" dt="2026-09-15T11:31:11.742" v="1433" actId="14100"/>
          <ac:spMkLst>
            <pc:docMk/>
            <pc:sldMk cId="807623101" sldId="461"/>
            <ac:spMk id="5" creationId="{A6556B6C-F97A-FEF5-5D95-0971D316AF5B}"/>
          </ac:spMkLst>
        </pc:spChg>
        <pc:spChg chg="mod">
          <ac:chgData name="Honkanen Nina" userId="0e60591b-a1d4-46d2-8afe-38d5c603077f" providerId="ADAL" clId="{7829938A-7599-4399-9878-03EE61921E1E}" dt="2026-09-15T11:29:10.290" v="1390" actId="1076"/>
          <ac:spMkLst>
            <pc:docMk/>
            <pc:sldMk cId="807623101" sldId="461"/>
            <ac:spMk id="23" creationId="{7DBC2B0C-04CA-0898-CE1A-D454F4FB11FC}"/>
          </ac:spMkLst>
        </pc:spChg>
      </pc:sldChg>
      <pc:sldChg chg="modSp add mod ord">
        <pc:chgData name="Honkanen Nina" userId="0e60591b-a1d4-46d2-8afe-38d5c603077f" providerId="ADAL" clId="{7829938A-7599-4399-9878-03EE61921E1E}" dt="2026-09-29T11:34:30.252" v="1658" actId="255"/>
        <pc:sldMkLst>
          <pc:docMk/>
          <pc:sldMk cId="578731279" sldId="462"/>
        </pc:sldMkLst>
        <pc:spChg chg="mod">
          <ac:chgData name="Honkanen Nina" userId="0e60591b-a1d4-46d2-8afe-38d5c603077f" providerId="ADAL" clId="{7829938A-7599-4399-9878-03EE61921E1E}" dt="2026-09-29T11:34:30.252" v="1658" actId="255"/>
          <ac:spMkLst>
            <pc:docMk/>
            <pc:sldMk cId="578731279" sldId="462"/>
            <ac:spMk id="2" creationId="{07EDBB45-EA69-150A-950D-30A4BD2A33C4}"/>
          </ac:spMkLst>
        </pc:spChg>
        <pc:spChg chg="mod">
          <ac:chgData name="Honkanen Nina" userId="0e60591b-a1d4-46d2-8afe-38d5c603077f" providerId="ADAL" clId="{7829938A-7599-4399-9878-03EE61921E1E}" dt="2026-09-29T11:34:21.433" v="1657" actId="1036"/>
          <ac:spMkLst>
            <pc:docMk/>
            <pc:sldMk cId="578731279" sldId="462"/>
            <ac:spMk id="3" creationId="{B5CC4E79-BB5B-FE43-C7B3-FCDF8C8E3DE8}"/>
          </ac:spMkLst>
        </pc:spChg>
      </pc:sldChg>
      <pc:sldChg chg="addSp delSp modSp add mod">
        <pc:chgData name="Honkanen Nina" userId="0e60591b-a1d4-46d2-8afe-38d5c603077f" providerId="ADAL" clId="{7829938A-7599-4399-9878-03EE61921E1E}" dt="2026-09-15T12:37:25.108" v="1589" actId="14100"/>
        <pc:sldMkLst>
          <pc:docMk/>
          <pc:sldMk cId="1656647870" sldId="463"/>
        </pc:sldMkLst>
        <pc:spChg chg="add mod">
          <ac:chgData name="Honkanen Nina" userId="0e60591b-a1d4-46d2-8afe-38d5c603077f" providerId="ADAL" clId="{7829938A-7599-4399-9878-03EE61921E1E}" dt="2026-09-15T12:37:15.398" v="1588" actId="1076"/>
          <ac:spMkLst>
            <pc:docMk/>
            <pc:sldMk cId="1656647870" sldId="463"/>
            <ac:spMk id="4" creationId="{9425FE20-1B7B-F6B6-E688-916131F633E2}"/>
          </ac:spMkLst>
        </pc:spChg>
        <pc:spChg chg="mod">
          <ac:chgData name="Honkanen Nina" userId="0e60591b-a1d4-46d2-8afe-38d5c603077f" providerId="ADAL" clId="{7829938A-7599-4399-9878-03EE61921E1E}" dt="2026-09-15T12:36:46.108" v="1582" actId="14100"/>
          <ac:spMkLst>
            <pc:docMk/>
            <pc:sldMk cId="1656647870" sldId="463"/>
            <ac:spMk id="6" creationId="{01430150-8957-FAF7-4F7C-328CBC253C7B}"/>
          </ac:spMkLst>
        </pc:spChg>
        <pc:picChg chg="add mod ord">
          <ac:chgData name="Honkanen Nina" userId="0e60591b-a1d4-46d2-8afe-38d5c603077f" providerId="ADAL" clId="{7829938A-7599-4399-9878-03EE61921E1E}" dt="2026-09-15T12:37:25.108" v="1589" actId="14100"/>
          <ac:picMkLst>
            <pc:docMk/>
            <pc:sldMk cId="1656647870" sldId="463"/>
            <ac:picMk id="9" creationId="{45419917-0A15-F7B8-16E5-81073CE67656}"/>
          </ac:picMkLst>
        </pc:picChg>
      </pc:sldChg>
      <pc:sldChg chg="add">
        <pc:chgData name="Honkanen Nina" userId="0e60591b-a1d4-46d2-8afe-38d5c603077f" providerId="ADAL" clId="{7829938A-7599-4399-9878-03EE61921E1E}" dt="2026-09-29T11:31:43.046" v="1625"/>
        <pc:sldMkLst>
          <pc:docMk/>
          <pc:sldMk cId="0" sldId="464"/>
        </pc:sldMkLst>
      </pc:sldChg>
      <pc:sldMasterChg chg="delSldLayout">
        <pc:chgData name="Honkanen Nina" userId="0e60591b-a1d4-46d2-8afe-38d5c603077f" providerId="ADAL" clId="{7829938A-7599-4399-9878-03EE61921E1E}" dt="2026-09-15T12:41:20.934" v="1604" actId="2696"/>
        <pc:sldMasterMkLst>
          <pc:docMk/>
          <pc:sldMasterMk cId="1994880774"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8</a:t>
            </a:fld>
            <a:endParaRPr lang="fi-FI"/>
          </a:p>
        </p:txBody>
      </p:sp>
    </p:spTree>
    <p:extLst>
      <p:ext uri="{BB962C8B-B14F-4D97-AF65-F5344CB8AC3E}">
        <p14:creationId xmlns:p14="http://schemas.microsoft.com/office/powerpoint/2010/main" val="3256655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r>
              <a:rPr lang="fi-FI" sz="1200" b="0" i="0" kern="1200" dirty="0">
                <a:solidFill>
                  <a:schemeClr val="tx1"/>
                </a:solidFill>
                <a:effectLst/>
                <a:latin typeface="+mn-lt"/>
                <a:ea typeface="+mn-ea"/>
                <a:cs typeface="+mn-cs"/>
              </a:rPr>
              <a:t>Lapset ja nuoret ovat kirkon ja maailman toivo. Jokainen heistä on luotu Jumalan kuvaksi – arvokas, ainutlaatuinen ja rakastettu. Kun kirkko toimii heidän hyväkseen, se kunnioittaa Jumalan luomistyötä ja vahvistaa ihmisarvoa, joka ei riipu iästä, kyvyistä tai asemasta.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Jeesus itse nosti lapset esikuviksi uskon ja Jumalan valtakunnan vastaanottamisessa: “Jos ette käänny ja muutu lasten kaltaisiksi, ette taatusti pääse taivaiden valtakuntaan” (Matt. 18:3). Tässä on syvä hengellinen totuus: lapsen avoimuus, luottamus ja vilpittömyys ovat uskon ydintä. Kun kirkko tukee lapsia ja nuoria, se ei ainoastaan opeta heitä – se oppii heiltä, mitä tarkoittaa elää Jumalan yhteydessä.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Työ lasten ja nuorten hyväksi on palvelua ja työtä oikeudenmukaisuuden hyväksi. He ovat usein haavoittuvassa asemassa. Siksi Jumala kutsuu meitä puolustamaan heikkoja: “Teidän tulisi puolustaa heikkoja ja orpoja ja kohdella oikeudenmukaisesti köyhiä ja vähäosaisia.” (Ps. 82:3). Kun kirkko tarjoaa turvallisia yhteisöjä, kuuntelee ja tukee, se toteuttaa Kristuksen rakkautta konkreettisella tavalla.  Lapsen vastaanottaminen on Kristuksen itsensä vastaanottamista ja meidän tehtävämme on luoda turvallisia, kunnioittavia ja rakastavia tiloja heille. Matt 18:6 varoittaa vakavasti siitä, mitä seurauksia on lapsen vahingoittamisesta. Meillä kaikilla on suuri vastuu suojella kaikkia lapsia kaikelta vahingolta.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Samalla on tärkeää nähdä, että lapset ja nuoret eivät ole vain huolenpidon kohteita. He ovat aktiivisia toimijoita Jumalan valtakunnassa. Heidän lahjansa, ideansa ja näkökulmansa rikastuttavat kirkkoa. He voivat palvella, rukoilla, todistaa ja kantaa vastuuta omassa yhteisössään. He voivat avata uusia mahdollisuuksia kirkon elämään ja mission toteuttamiseen. Kun annamme heille tilaa toimia, kirkko ei vain kasva – se uudistuu.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Lapset ja nuoret ovat täysivaltainen, merkityksellinen osa kristittyjen yhteisöä. Heidän kasvunsa tukeminen ja opettaminen on osa seurakunnan johtamista. Raamattu kutsuu kasvattamaan ja opettamaan lapsia ja nuoria: “Nämä sanat, jotka minä tänä päivänä sinulle annan, paina sydämeesi. Toista niitä lapsillesi” (5. Moos. 6:6–7). Hengellinen kasvatus ei ole vain tiedon välittämistä, vaan elämän jakamista. Se merkitsee jakamista ja läsnäoloa lasten ja nuorten kanssa, kuuntelua, rohkaisua ja tilan antamista kysymyksille. Näin usko siirtyy sukupolvelta toiselle – ei pakottamalla, vaan rakkaudella ja esimerkillä. </a:t>
            </a:r>
          </a:p>
          <a:p>
            <a:pPr rtl="0" fontAlgn="base"/>
            <a:r>
              <a:rPr lang="fi-FI" sz="1200" b="0" i="0" kern="1200" dirty="0">
                <a:solidFill>
                  <a:schemeClr val="tx1"/>
                </a:solidFill>
                <a:effectLst/>
                <a:latin typeface="+mn-lt"/>
                <a:ea typeface="+mn-ea"/>
                <a:cs typeface="+mn-cs"/>
              </a:rPr>
              <a:t>Lasten ja nuorten parissa tehtävä työ on kokonaisvaltaista. Jeesus sanoi: “Minä olen tullut antamaan yltäkylläisen elämän” (</a:t>
            </a:r>
            <a:r>
              <a:rPr lang="fi-FI" sz="1200" b="0" i="0" kern="1200" dirty="0" err="1">
                <a:solidFill>
                  <a:schemeClr val="tx1"/>
                </a:solidFill>
                <a:effectLst/>
                <a:latin typeface="+mn-lt"/>
                <a:ea typeface="+mn-ea"/>
                <a:cs typeface="+mn-cs"/>
              </a:rPr>
              <a:t>Joh</a:t>
            </a:r>
            <a:r>
              <a:rPr lang="fi-FI" sz="1200" b="0" i="0" kern="1200" dirty="0">
                <a:solidFill>
                  <a:schemeClr val="tx1"/>
                </a:solidFill>
                <a:effectLst/>
                <a:latin typeface="+mn-lt"/>
                <a:ea typeface="+mn-ea"/>
                <a:cs typeface="+mn-cs"/>
              </a:rPr>
              <a:t>. 10:10). Siksi kirkon tehtävä ei rajoitu hengelliseen toimintaan ja ohjaukseen, vaan se koskee koko elämää – iloa, toivoa, yhteyttä ja merkitystä. Kun lapsi tai nuori kokee olevansa rakastettu ja arvostettu, hän voi kasvaa täyteen mittaansa seurakunnassa ja samalla rikastuttaa koko kirkon elämää.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Työ lasten ja nuorten hyväksi on kirkon mission ytimessä. Se on kutsu rakentaa tulevaisuutta, jossa Jumalan valtakunta näkyy rakkaudessa, oikeudenmukaisuudessa ja toivossa. Se on kutsu elää todeksi Jeesuksen sanat: “Antakaa lasten tulla luokseni. Älkää estäkö heitä, sillä Jumalan valtakunta kuuluu heidän kaltaisilleen.” (Mark. 10:14). </a:t>
            </a:r>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4255208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3.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49.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r>
              <a:rPr lang="fi-FI"/>
              <a:t>Lisää kuva napsauttamalla kuvaketta</a:t>
            </a:r>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808687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12584740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710402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717941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r>
              <a:rPr lang="fi-FI"/>
              <a:t>Lisää kuva napsauttamalla kuvaketta</a:t>
            </a:r>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55495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297560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081815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ags" Target="../tags/tag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1"/>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421" imgH="423" progId="TCLayout.ActiveDocument.1">
                  <p:embed/>
                </p:oleObj>
              </mc:Choice>
              <mc:Fallback>
                <p:oleObj name="think-cell Slide" r:id="rId62"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660" r:id="rId22"/>
    <p:sldLayoutId id="2147483742" r:id="rId23"/>
    <p:sldLayoutId id="2147483673" r:id="rId24"/>
    <p:sldLayoutId id="2147483725" r:id="rId25"/>
    <p:sldLayoutId id="2147483703" r:id="rId26"/>
    <p:sldLayoutId id="2147483708" r:id="rId27"/>
    <p:sldLayoutId id="2147483743" r:id="rId28"/>
    <p:sldLayoutId id="2147483732" r:id="rId29"/>
    <p:sldLayoutId id="2147483706" r:id="rId30"/>
    <p:sldLayoutId id="2147483709" r:id="rId31"/>
    <p:sldLayoutId id="2147483707" r:id="rId32"/>
    <p:sldLayoutId id="2147483650" r:id="rId33"/>
    <p:sldLayoutId id="2147483761" r:id="rId34"/>
    <p:sldLayoutId id="2147483726" r:id="rId35"/>
    <p:sldLayoutId id="2147483747" r:id="rId36"/>
    <p:sldLayoutId id="2147483762" r:id="rId37"/>
    <p:sldLayoutId id="2147483749" r:id="rId38"/>
    <p:sldLayoutId id="2147483763" r:id="rId39"/>
    <p:sldLayoutId id="2147483748" r:id="rId40"/>
    <p:sldLayoutId id="2147483750" r:id="rId41"/>
    <p:sldLayoutId id="2147483737" r:id="rId42"/>
    <p:sldLayoutId id="2147483734" r:id="rId43"/>
    <p:sldLayoutId id="2147483695" r:id="rId44"/>
    <p:sldLayoutId id="2147483739" r:id="rId45"/>
    <p:sldLayoutId id="2147483735" r:id="rId46"/>
    <p:sldLayoutId id="2147483738" r:id="rId47"/>
    <p:sldLayoutId id="2147483736" r:id="rId48"/>
    <p:sldLayoutId id="2147483702" r:id="rId49"/>
    <p:sldLayoutId id="2147483740" r:id="rId50"/>
    <p:sldLayoutId id="2147483700" r:id="rId51"/>
    <p:sldLayoutId id="2147483731" r:id="rId52"/>
    <p:sldLayoutId id="2147483755" r:id="rId53"/>
    <p:sldLayoutId id="2147483751" r:id="rId54"/>
    <p:sldLayoutId id="2147483752" r:id="rId55"/>
    <p:sldLayoutId id="2147483753" r:id="rId56"/>
    <p:sldLayoutId id="2147483764" r:id="rId57"/>
    <p:sldLayoutId id="2147483765" r:id="rId58"/>
    <p:sldLayoutId id="2147483766" r:id="rId59"/>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6" Type="http://schemas.openxmlformats.org/officeDocument/2006/relationships/image" Target="../media/image74.png"/><Relationship Id="rId21" Type="http://schemas.openxmlformats.org/officeDocument/2006/relationships/image" Target="../media/image69.png"/><Relationship Id="rId42" Type="http://schemas.openxmlformats.org/officeDocument/2006/relationships/image" Target="../media/image90.png"/><Relationship Id="rId47" Type="http://schemas.openxmlformats.org/officeDocument/2006/relationships/image" Target="../media/image95.png"/><Relationship Id="rId63" Type="http://schemas.openxmlformats.org/officeDocument/2006/relationships/image" Target="../media/image111.png"/><Relationship Id="rId68" Type="http://schemas.openxmlformats.org/officeDocument/2006/relationships/image" Target="../media/image116.png"/><Relationship Id="rId16" Type="http://schemas.openxmlformats.org/officeDocument/2006/relationships/image" Target="../media/image64.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1.png"/><Relationship Id="rId58" Type="http://schemas.openxmlformats.org/officeDocument/2006/relationships/image" Target="../media/image106.png"/><Relationship Id="rId66" Type="http://schemas.openxmlformats.org/officeDocument/2006/relationships/image" Target="../media/image114.png"/><Relationship Id="rId74" Type="http://schemas.openxmlformats.org/officeDocument/2006/relationships/image" Target="../media/image122.png"/><Relationship Id="rId79" Type="http://schemas.openxmlformats.org/officeDocument/2006/relationships/image" Target="../media/image26.png"/><Relationship Id="rId5" Type="http://schemas.openxmlformats.org/officeDocument/2006/relationships/image" Target="../media/image53.png"/><Relationship Id="rId61" Type="http://schemas.openxmlformats.org/officeDocument/2006/relationships/image" Target="../media/image109.pn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6.png"/><Relationship Id="rId56" Type="http://schemas.openxmlformats.org/officeDocument/2006/relationships/image" Target="../media/image104.png"/><Relationship Id="rId64" Type="http://schemas.openxmlformats.org/officeDocument/2006/relationships/image" Target="../media/image112.png"/><Relationship Id="rId69" Type="http://schemas.openxmlformats.org/officeDocument/2006/relationships/image" Target="../media/image117.png"/><Relationship Id="rId77" Type="http://schemas.openxmlformats.org/officeDocument/2006/relationships/image" Target="../media/image125.png"/><Relationship Id="rId8" Type="http://schemas.openxmlformats.org/officeDocument/2006/relationships/image" Target="../media/image56.png"/><Relationship Id="rId51" Type="http://schemas.openxmlformats.org/officeDocument/2006/relationships/image" Target="../media/image99.png"/><Relationship Id="rId72" Type="http://schemas.openxmlformats.org/officeDocument/2006/relationships/image" Target="../media/image120.png"/><Relationship Id="rId3" Type="http://schemas.openxmlformats.org/officeDocument/2006/relationships/image" Target="../media/image51.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image" Target="../media/image94.png"/><Relationship Id="rId59" Type="http://schemas.openxmlformats.org/officeDocument/2006/relationships/image" Target="../media/image107.png"/><Relationship Id="rId67" Type="http://schemas.openxmlformats.org/officeDocument/2006/relationships/image" Target="../media/image115.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2.png"/><Relationship Id="rId62" Type="http://schemas.openxmlformats.org/officeDocument/2006/relationships/image" Target="../media/image110.png"/><Relationship Id="rId70" Type="http://schemas.openxmlformats.org/officeDocument/2006/relationships/image" Target="../media/image118.png"/><Relationship Id="rId75" Type="http://schemas.openxmlformats.org/officeDocument/2006/relationships/image" Target="../media/image123.png"/><Relationship Id="rId1" Type="http://schemas.openxmlformats.org/officeDocument/2006/relationships/slideLayout" Target="../slideLayouts/slideLayout58.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7.png"/><Relationship Id="rId57" Type="http://schemas.openxmlformats.org/officeDocument/2006/relationships/image" Target="../media/image105.png"/><Relationship Id="rId10" Type="http://schemas.openxmlformats.org/officeDocument/2006/relationships/image" Target="../media/image58.png"/><Relationship Id="rId31" Type="http://schemas.openxmlformats.org/officeDocument/2006/relationships/image" Target="../media/image79.png"/><Relationship Id="rId44" Type="http://schemas.openxmlformats.org/officeDocument/2006/relationships/image" Target="../media/image92.png"/><Relationship Id="rId52" Type="http://schemas.openxmlformats.org/officeDocument/2006/relationships/image" Target="../media/image100.png"/><Relationship Id="rId60" Type="http://schemas.openxmlformats.org/officeDocument/2006/relationships/image" Target="../media/image108.png"/><Relationship Id="rId65" Type="http://schemas.openxmlformats.org/officeDocument/2006/relationships/image" Target="../media/image113.png"/><Relationship Id="rId73" Type="http://schemas.openxmlformats.org/officeDocument/2006/relationships/image" Target="../media/image121.png"/><Relationship Id="rId78" Type="http://schemas.openxmlformats.org/officeDocument/2006/relationships/image" Target="../media/image126.png"/><Relationship Id="rId4" Type="http://schemas.openxmlformats.org/officeDocument/2006/relationships/image" Target="../media/image52.png"/><Relationship Id="rId9" Type="http://schemas.openxmlformats.org/officeDocument/2006/relationships/image" Target="../media/image57.png"/><Relationship Id="rId13" Type="http://schemas.openxmlformats.org/officeDocument/2006/relationships/image" Target="../media/image61.png"/><Relationship Id="rId18" Type="http://schemas.openxmlformats.org/officeDocument/2006/relationships/image" Target="../media/image66.png"/><Relationship Id="rId39" Type="http://schemas.openxmlformats.org/officeDocument/2006/relationships/image" Target="../media/image87.png"/><Relationship Id="rId34" Type="http://schemas.openxmlformats.org/officeDocument/2006/relationships/image" Target="../media/image82.png"/><Relationship Id="rId50" Type="http://schemas.openxmlformats.org/officeDocument/2006/relationships/image" Target="../media/image98.png"/><Relationship Id="rId55" Type="http://schemas.openxmlformats.org/officeDocument/2006/relationships/image" Target="../media/image103.png"/><Relationship Id="rId76" Type="http://schemas.openxmlformats.org/officeDocument/2006/relationships/image" Target="../media/image124.png"/><Relationship Id="rId7" Type="http://schemas.openxmlformats.org/officeDocument/2006/relationships/image" Target="../media/image55.png"/><Relationship Id="rId71" Type="http://schemas.openxmlformats.org/officeDocument/2006/relationships/image" Target="../media/image119.png"/><Relationship Id="rId2" Type="http://schemas.openxmlformats.org/officeDocument/2006/relationships/image" Target="../media/image50.jpg"/><Relationship Id="rId29" Type="http://schemas.openxmlformats.org/officeDocument/2006/relationships/image" Target="../media/image7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7.jpe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57.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image" Target="../media/image14.png"/><Relationship Id="rId5" Type="http://schemas.openxmlformats.org/officeDocument/2006/relationships/image" Target="../media/image138.jpg"/><Relationship Id="rId4" Type="http://schemas.openxmlformats.org/officeDocument/2006/relationships/image" Target="../media/image13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2.jpeg"/><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effectLst>
            <a:outerShdw blurRad="50800" dist="50800" dir="5400000" algn="ctr" rotWithShape="0">
              <a:schemeClr val="tx1"/>
            </a:outerShdw>
          </a:effectLst>
        </p:spPr>
        <p:txBody>
          <a:bodyPr>
            <a:noAutofit/>
          </a:bodyPr>
          <a:lstStyle/>
          <a:p>
            <a:r>
              <a:rPr lang="fi-FI" sz="6800" dirty="0"/>
              <a:t>Lapset ja nuoret</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effectLst>
            <a:outerShdw blurRad="50800" dist="50800" dir="5400000" algn="ctr" rotWithShape="0">
              <a:schemeClr val="tx1"/>
            </a:outerShdw>
          </a:effectLst>
        </p:spPr>
        <p:txBody>
          <a:bodyPr>
            <a:normAutofit/>
          </a:bodyPr>
          <a:lstStyle/>
          <a:p>
            <a:r>
              <a:rPr lang="fi-FI" sz="2800" dirty="0"/>
              <a:t>Näin Lähetysseura toimii maailmalla</a:t>
            </a:r>
            <a:endParaRPr lang="fi-FI" sz="2800" dirty="0">
              <a:solidFill>
                <a:schemeClr val="bg1"/>
              </a:solidFill>
            </a:endParaRPr>
          </a:p>
        </p:txBody>
      </p:sp>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Kuva 11" descr="Kuva, joka sisältää kohteen Ihmisen kasvot, henkilö, vaate, sisä-&#10;&#10;Tekoälyllä luotu sisältö voi olla virheellistä.">
            <a:extLst>
              <a:ext uri="{FF2B5EF4-FFF2-40B4-BE49-F238E27FC236}">
                <a16:creationId xmlns:a16="http://schemas.microsoft.com/office/drawing/2014/main" id="{72C76AB7-899F-5210-D985-B78AC0BF0FF3}"/>
              </a:ext>
            </a:extLst>
          </p:cNvPr>
          <p:cNvPicPr>
            <a:picLocks noChangeAspect="1"/>
          </p:cNvPicPr>
          <p:nvPr/>
        </p:nvPicPr>
        <p:blipFill>
          <a:blip r:embed="rId2">
            <a:extLst>
              <a:ext uri="{28A0092B-C50C-407E-A947-70E740481C1C}">
                <a14:useLocalDpi xmlns:a14="http://schemas.microsoft.com/office/drawing/2010/main" val="0"/>
              </a:ext>
            </a:extLst>
          </a:blip>
          <a:srcRect t="12732" b="2698"/>
          <a:stretch>
            <a:fillRect/>
          </a:stretch>
        </p:blipFill>
        <p:spPr>
          <a:xfrm>
            <a:off x="0" y="0"/>
            <a:ext cx="12192000" cy="6873908"/>
          </a:xfrm>
          <a:prstGeom prst="rect">
            <a:avLst/>
          </a:prstGeom>
        </p:spPr>
      </p:pic>
      <p:sp>
        <p:nvSpPr>
          <p:cNvPr id="6" name="Suorakulmio 5">
            <a:extLst>
              <a:ext uri="{FF2B5EF4-FFF2-40B4-BE49-F238E27FC236}">
                <a16:creationId xmlns:a16="http://schemas.microsoft.com/office/drawing/2014/main" id="{8BAB62C0-54C1-3EA1-3A19-500536F369D8}"/>
              </a:ext>
            </a:extLst>
          </p:cNvPr>
          <p:cNvSpPr/>
          <p:nvPr/>
        </p:nvSpPr>
        <p:spPr>
          <a:xfrm rot="10800000">
            <a:off x="0" y="0"/>
            <a:ext cx="5791200"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361950" y="3700483"/>
            <a:ext cx="4923483" cy="2031325"/>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a:solidFill>
                  <a:schemeClr val="bg1"/>
                </a:solidFill>
              </a:rPr>
              <a:t>Abeba </a:t>
            </a:r>
            <a:r>
              <a:rPr lang="fi-FI" b="1" dirty="0" err="1">
                <a:solidFill>
                  <a:schemeClr val="bg1"/>
                </a:solidFill>
              </a:rPr>
              <a:t>Gebru</a:t>
            </a:r>
            <a:r>
              <a:rPr lang="fi-FI" b="1" dirty="0">
                <a:solidFill>
                  <a:schemeClr val="bg1"/>
                </a:solidFill>
              </a:rPr>
              <a:t>, 45, on käynyt </a:t>
            </a:r>
            <a:r>
              <a:rPr lang="fi-FI" b="1" dirty="0" err="1">
                <a:solidFill>
                  <a:schemeClr val="bg1"/>
                </a:solidFill>
              </a:rPr>
              <a:t>Dessien</a:t>
            </a:r>
            <a:r>
              <a:rPr lang="fi-FI" b="1" dirty="0">
                <a:solidFill>
                  <a:schemeClr val="bg1"/>
                </a:solidFill>
              </a:rPr>
              <a:t> vammaisten lasten kuntoutuskeskuksessa Etiopiassa poikansa </a:t>
            </a:r>
            <a:r>
              <a:rPr lang="fi-FI" b="1" dirty="0" err="1">
                <a:solidFill>
                  <a:schemeClr val="bg1"/>
                </a:solidFill>
              </a:rPr>
              <a:t>Yeabiran</a:t>
            </a:r>
            <a:r>
              <a:rPr lang="fi-FI" b="1" dirty="0">
                <a:solidFill>
                  <a:schemeClr val="bg1"/>
                </a:solidFill>
              </a:rPr>
              <a:t>, 10, kanssa jo viiden vuoden ajan. </a:t>
            </a:r>
            <a:r>
              <a:rPr lang="fi-FI" b="1" dirty="0" err="1">
                <a:solidFill>
                  <a:schemeClr val="bg1"/>
                </a:solidFill>
              </a:rPr>
              <a:t>Yeabira</a:t>
            </a:r>
            <a:r>
              <a:rPr lang="fi-FI" b="1" dirty="0">
                <a:solidFill>
                  <a:schemeClr val="bg1"/>
                </a:solidFill>
              </a:rPr>
              <a:t> on saanut fysioterapiaa ja pystyy nyt pitämään esimerkiksi soittimia käsissään ja soittamaan niillä.</a:t>
            </a:r>
          </a:p>
        </p:txBody>
      </p:sp>
      <p:pic>
        <p:nvPicPr>
          <p:cNvPr id="3" name="Kuva 2">
            <a:extLst>
              <a:ext uri="{FF2B5EF4-FFF2-40B4-BE49-F238E27FC236}">
                <a16:creationId xmlns:a16="http://schemas.microsoft.com/office/drawing/2014/main" id="{26FD6E47-0672-2E89-D0EE-3606878DFA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98518"/>
            <a:ext cx="12192000" cy="88003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389477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Ihmisen kasvot, henkilö, vaate, hymy&#10;&#10;Tekoälyllä luotu sisältö voi olla virheellistä.">
            <a:extLst>
              <a:ext uri="{FF2B5EF4-FFF2-40B4-BE49-F238E27FC236}">
                <a16:creationId xmlns:a16="http://schemas.microsoft.com/office/drawing/2014/main" id="{04A917A2-790F-9DED-6EE5-EB69B16DAD66}"/>
              </a:ext>
            </a:extLst>
          </p:cNvPr>
          <p:cNvPicPr>
            <a:picLocks noChangeAspect="1"/>
          </p:cNvPicPr>
          <p:nvPr/>
        </p:nvPicPr>
        <p:blipFill>
          <a:blip r:embed="rId3">
            <a:extLst>
              <a:ext uri="{28A0092B-C50C-407E-A947-70E740481C1C}">
                <a14:useLocalDpi xmlns:a14="http://schemas.microsoft.com/office/drawing/2010/main" val="0"/>
              </a:ext>
            </a:extLst>
          </a:blip>
          <a:srcRect b="15636"/>
          <a:stretch>
            <a:fillRect/>
          </a:stretch>
        </p:blipFill>
        <p:spPr>
          <a:xfrm>
            <a:off x="0" y="-1"/>
            <a:ext cx="12192001" cy="68580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228842" y="1369798"/>
            <a:ext cx="6230302" cy="2194119"/>
          </a:xfrm>
          <a:effectLst>
            <a:outerShdw blurRad="50800" dist="50800" dir="5400000" algn="ctr" rotWithShape="0">
              <a:schemeClr val="tx1"/>
            </a:outerShdw>
          </a:effectLst>
        </p:spPr>
        <p:txBody>
          <a:bodyPr>
            <a:normAutofit/>
          </a:bodyPr>
          <a:lstStyle/>
          <a:p>
            <a:pPr algn="ctr"/>
            <a:r>
              <a:rPr lang="fi-FI" sz="4800" dirty="0"/>
              <a:t>Mahdollisuuksia, koulutusta ja unelmia</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652104" y="3624764"/>
            <a:ext cx="5383778" cy="1620336"/>
          </a:xfrm>
          <a:prstGeom prst="rect">
            <a:avLst/>
          </a:prstGeom>
          <a:effectLst>
            <a:outerShdw blurRad="50800" dist="50800" dir="5400000" algn="ctr" rotWithShape="0">
              <a:schemeClr val="tx1"/>
            </a:outerShdw>
          </a:effectLst>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10000"/>
              </a:lnSpc>
            </a:pPr>
            <a:r>
              <a:rPr lang="fi-FI" sz="2800" b="1" dirty="0"/>
              <a:t>Tuemme lasten ja nuorten koulu-</a:t>
            </a:r>
            <a:br>
              <a:rPr lang="fi-FI" sz="2800" b="1" dirty="0"/>
            </a:br>
            <a:r>
              <a:rPr lang="fi-FI" sz="2800" b="1" dirty="0"/>
              <a:t>polkua, jotta kaikilla olisi pääsy laadukkaan opetuksen pariin taustastaan riippumatta.</a:t>
            </a:r>
            <a:endParaRPr lang="fi-FI" sz="4000" b="1"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509754" y="616008"/>
            <a:ext cx="3618745" cy="5015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endParaRPr lang="fi-FI" sz="3200" b="1" baseline="30000" dirty="0">
              <a:effectLst>
                <a:outerShdw blurRad="50800" dist="50800" dir="5400000" algn="ctr" rotWithShape="0">
                  <a:schemeClr val="tx1">
                    <a:alpha val="0"/>
                  </a:schemeClr>
                </a:outerShdw>
              </a:effectLst>
            </a:endParaRPr>
          </a:p>
        </p:txBody>
      </p:sp>
      <p:pic>
        <p:nvPicPr>
          <p:cNvPr id="5" name="Kuva 4">
            <a:extLst>
              <a:ext uri="{FF2B5EF4-FFF2-40B4-BE49-F238E27FC236}">
                <a16:creationId xmlns:a16="http://schemas.microsoft.com/office/drawing/2014/main" id="{6EA1D883-C6CB-B529-9D64-13CF15EE60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77969"/>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4817806" y="6494120"/>
            <a:ext cx="7350022" cy="442451"/>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600" i="1" baseline="30000" dirty="0"/>
              <a:t>“Antakaa lasten tulla minun luokseni.”</a:t>
            </a:r>
            <a:r>
              <a:rPr lang="fi-FI" sz="3600" baseline="30000" dirty="0"/>
              <a:t> </a:t>
            </a:r>
            <a:r>
              <a:rPr lang="fi-FI" sz="3200" baseline="30000" dirty="0"/>
              <a:t>Mark. 10:14</a:t>
            </a:r>
          </a:p>
          <a:p>
            <a:pPr algn="ctr">
              <a:lnSpc>
                <a:spcPct val="100000"/>
              </a:lnSpc>
            </a:pPr>
            <a:endParaRPr lang="fi-FI" sz="44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pic>
        <p:nvPicPr>
          <p:cNvPr id="2" name="Kuva 1" descr="Kuva, joka sisältää kohteen animaatio, Grafiikka, clipart, Fontti&#10;&#10;Tekoälyn generoima sisältö voi olla virheellistä.">
            <a:extLst>
              <a:ext uri="{FF2B5EF4-FFF2-40B4-BE49-F238E27FC236}">
                <a16:creationId xmlns:a16="http://schemas.microsoft.com/office/drawing/2014/main" id="{1B67AEB3-FA86-E743-C610-459EFA8CF839}"/>
              </a:ext>
            </a:extLst>
          </p:cNvPr>
          <p:cNvPicPr>
            <a:picLocks noChangeAspect="1"/>
          </p:cNvPicPr>
          <p:nvPr/>
        </p:nvPicPr>
        <p:blipFill>
          <a:blip r:embed="rId2">
            <a:extLst>
              <a:ext uri="{28A0092B-C50C-407E-A947-70E740481C1C}">
                <a14:useLocalDpi xmlns:a14="http://schemas.microsoft.com/office/drawing/2010/main" val="0"/>
              </a:ext>
            </a:extLst>
          </a:blip>
          <a:srcRect l="23628" t="53723" r="25761" b="7307"/>
          <a:stretch>
            <a:fillRect/>
          </a:stretch>
        </p:blipFill>
        <p:spPr>
          <a:xfrm>
            <a:off x="8744228" y="897729"/>
            <a:ext cx="2143579" cy="1662135"/>
          </a:xfrm>
          <a:prstGeom prst="rect">
            <a:avLst/>
          </a:prstGeom>
        </p:spPr>
      </p:pic>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478280" y="955937"/>
            <a:ext cx="10515600" cy="1325563"/>
          </a:xfrm>
        </p:spPr>
        <p:txBody>
          <a:bodyPr>
            <a:normAutofit/>
          </a:bodyPr>
          <a:lstStyle/>
          <a:p>
            <a:r>
              <a:rPr lang="fi-FI" dirty="0">
                <a:solidFill>
                  <a:schemeClr val="tx1"/>
                </a:solidFill>
              </a:rPr>
              <a:t>Lapset ja nuoret</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idx="1"/>
          </p:nvPr>
        </p:nvSpPr>
        <p:spPr>
          <a:xfrm>
            <a:off x="1478280" y="2717886"/>
            <a:ext cx="8828314" cy="3249958"/>
          </a:xfrm>
        </p:spPr>
        <p:txBody>
          <a:bodyPr vert="horz" lIns="91440" tIns="45720" rIns="91440" bIns="45720" rtlCol="0" anchor="t">
            <a:normAutofit/>
          </a:bodyPr>
          <a:lstStyle/>
          <a:p>
            <a:pPr fontAlgn="base"/>
            <a:r>
              <a:rPr lang="fi-FI" dirty="0"/>
              <a:t>Kehittyvissä maissa monet lapset eivät pääse kouluun, koska heidän täytyy työskennellä perheen toimeentulon vuoksi.  </a:t>
            </a:r>
          </a:p>
          <a:p>
            <a:pPr fontAlgn="base"/>
            <a:r>
              <a:rPr lang="fi-FI" dirty="0"/>
              <a:t>Tuemme lasten koulunkäyntiä, laadukasta opetusta ja mahdollisuutta oppia myös omalla kielellä tai viittomakielellä.   </a:t>
            </a:r>
          </a:p>
          <a:p>
            <a:pPr fontAlgn="base"/>
            <a:r>
              <a:rPr lang="fi-FI" dirty="0"/>
              <a:t>Panostamme erityisesti tyttöjen ja vammaisten lasten koulutukseen sekä nuorten ammatilliseen koulutukseen ja työllistymiseen.   </a:t>
            </a:r>
          </a:p>
          <a:p>
            <a:pPr fontAlgn="base"/>
            <a:r>
              <a:rPr lang="fi-FI" dirty="0"/>
              <a:t>Teemme yhteistyötä kirkkojen ja järjestöjen kanssa lasten oikeuksien ja lastensuojelun vahvistamiseksi.  </a:t>
            </a:r>
          </a:p>
        </p:txBody>
      </p:sp>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0"/>
            <a:ext cx="27178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CE403DEB-6E67-14AB-1456-D0DD138C90E8}"/>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0" name="Kuva 9">
            <a:extLst>
              <a:ext uri="{FF2B5EF4-FFF2-40B4-BE49-F238E27FC236}">
                <a16:creationId xmlns:a16="http://schemas.microsoft.com/office/drawing/2014/main" id="{62FD25FE-319C-D76D-C1CF-5200BC8DAEF4}"/>
              </a:ext>
            </a:extLst>
          </p:cNvPr>
          <p:cNvPicPr>
            <a:picLocks noChangeAspect="1"/>
          </p:cNvPicPr>
          <p:nvPr/>
        </p:nvPicPr>
        <p:blipFill>
          <a:blip r:embed="rId3">
            <a:extLst>
              <a:ext uri="{28A0092B-C50C-407E-A947-70E740481C1C}">
                <a14:useLocalDpi xmlns:a14="http://schemas.microsoft.com/office/drawing/2010/main" val="0"/>
              </a:ext>
            </a:extLst>
          </a:blip>
          <a:srcRect l="4414" t="13550" r="6160" b="14229"/>
          <a:stretch>
            <a:fillRect/>
          </a:stretch>
        </p:blipFill>
        <p:spPr>
          <a:xfrm>
            <a:off x="0" y="-73294"/>
            <a:ext cx="12192000" cy="6959599"/>
          </a:xfrm>
          <a:prstGeom prst="rect">
            <a:avLst/>
          </a:prstGeom>
          <a:effectLst>
            <a:outerShdw blurRad="114300" dist="50800" dir="5400000" algn="ctr" rotWithShape="0">
              <a:schemeClr val="tx1">
                <a:alpha val="30000"/>
              </a:schemeClr>
            </a:outerShdw>
          </a:effectLst>
        </p:spPr>
      </p:pic>
      <p:sp>
        <p:nvSpPr>
          <p:cNvPr id="6" name="Suorakulmio 5">
            <a:extLst>
              <a:ext uri="{FF2B5EF4-FFF2-40B4-BE49-F238E27FC236}">
                <a16:creationId xmlns:a16="http://schemas.microsoft.com/office/drawing/2014/main" id="{04E0A02D-B6D4-CC11-F39F-BFC578134E4D}"/>
              </a:ext>
            </a:extLst>
          </p:cNvPr>
          <p:cNvSpPr/>
          <p:nvPr/>
        </p:nvSpPr>
        <p:spPr>
          <a:xfrm>
            <a:off x="625668" y="5065957"/>
            <a:ext cx="284183" cy="284183"/>
          </a:xfrm>
          <a:prstGeom prst="rect">
            <a:avLst/>
          </a:prstGeom>
          <a:solidFill>
            <a:srgbClr val="F53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4887E8B-F267-D5E2-7E52-5740058FF8B3}"/>
              </a:ext>
            </a:extLst>
          </p:cNvPr>
          <p:cNvSpPr txBox="1"/>
          <p:nvPr/>
        </p:nvSpPr>
        <p:spPr>
          <a:xfrm>
            <a:off x="924901" y="5080798"/>
            <a:ext cx="1421767" cy="261610"/>
          </a:xfrm>
          <a:prstGeom prst="rect">
            <a:avLst/>
          </a:prstGeom>
          <a:noFill/>
        </p:spPr>
        <p:txBody>
          <a:bodyPr wrap="square">
            <a:spAutoFit/>
          </a:bodyPr>
          <a:lstStyle/>
          <a:p>
            <a:r>
              <a:rPr lang="fi-FI" sz="1100" dirty="0"/>
              <a:t>Työalue</a:t>
            </a:r>
          </a:p>
        </p:txBody>
      </p:sp>
      <p:pic>
        <p:nvPicPr>
          <p:cNvPr id="9" name="Kuva 8">
            <a:extLst>
              <a:ext uri="{FF2B5EF4-FFF2-40B4-BE49-F238E27FC236}">
                <a16:creationId xmlns:a16="http://schemas.microsoft.com/office/drawing/2014/main" id="{DCFE85F6-4BC7-50F2-586C-BCB05DCC3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9</a:t>
            </a:fld>
            <a:endParaRPr lang="fi-FI"/>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395486" y="415283"/>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10362" y="1039116"/>
            <a:ext cx="5761852" cy="2384254"/>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fi-FI" b="1" dirty="0">
                <a:latin typeface="Arial"/>
                <a:cs typeface="Arial"/>
              </a:rPr>
              <a:t>”Monet lapsista näkivät nälkää ja joutuivat pitkäkestoisen hyväksikäytön kohteeksi ennen turvakotiin pääsyä joko omassa perheessään tai kadulla asuessaan. Vie aikaa, mutta lopulta pojat oppivat luottamaan meihin. Tämä on Jumalan talo, lapsetkin tuntevat Hänen hyvyytensä täällä.”</a:t>
            </a:r>
          </a:p>
          <a:p>
            <a:pPr marL="0" indent="0">
              <a:lnSpc>
                <a:spcPct val="110000"/>
              </a:lnSpc>
              <a:buNone/>
            </a:pPr>
            <a:r>
              <a:rPr lang="fi-FI" sz="1600" b="1" i="1" dirty="0" err="1">
                <a:latin typeface="Arial"/>
                <a:cs typeface="Arial"/>
              </a:rPr>
              <a:t>Janeth</a:t>
            </a:r>
            <a:r>
              <a:rPr lang="fi-FI" sz="1600" b="1" i="1" dirty="0">
                <a:latin typeface="Arial"/>
                <a:cs typeface="Arial"/>
              </a:rPr>
              <a:t> Hernandez, johtaja, poikien turvakoti Casa </a:t>
            </a:r>
            <a:r>
              <a:rPr lang="fi-FI" sz="1600" b="1" i="1" dirty="0" err="1">
                <a:latin typeface="Arial"/>
                <a:cs typeface="Arial"/>
              </a:rPr>
              <a:t>Hogar</a:t>
            </a:r>
            <a:r>
              <a:rPr lang="fi-FI" sz="1600" b="1" i="1" dirty="0">
                <a:latin typeface="Arial"/>
                <a:cs typeface="Arial"/>
              </a:rPr>
              <a:t>, Venezuela</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1954388" y="3769581"/>
            <a:ext cx="6414089"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sz="1700" b="1" dirty="0">
                <a:latin typeface="Arial"/>
                <a:cs typeface="Arial"/>
              </a:rPr>
              <a:t>”Lasten ja nuorten koulutus on yksi tehokkaimmista keinoista vähentää köyhyyttä ja lisätä yhteiskuntien rauhanomaisuutta. Työ antaa vähävaraisille ja vammaisille lapsille mahdollisuuden koulunkäyntiin, tukee tyttöjen oikeuksia sekä ennaltaehkäisee köyhyyttä, syrjäytymistä ja radikalisoitumista.”</a:t>
            </a:r>
            <a:endParaRPr lang="fi-FI" sz="1700" b="1" dirty="0"/>
          </a:p>
          <a:p>
            <a:pPr marL="0" indent="0">
              <a:lnSpc>
                <a:spcPct val="100000"/>
              </a:lnSpc>
              <a:buNone/>
            </a:pPr>
            <a:r>
              <a:rPr lang="fi-FI" sz="1200" b="1" dirty="0">
                <a:latin typeface="Arial"/>
                <a:cs typeface="Arial"/>
              </a:rPr>
              <a:t>	</a:t>
            </a:r>
            <a:r>
              <a:rPr lang="fi-FI" sz="1200" b="1" i="1" dirty="0">
                <a:latin typeface="Arial"/>
                <a:cs typeface="Arial"/>
              </a:rPr>
              <a:t>            </a:t>
            </a:r>
            <a:r>
              <a:rPr lang="fi-FI" sz="1400" b="1" i="1" dirty="0">
                <a:latin typeface="Arial"/>
                <a:cs typeface="Arial"/>
              </a:rPr>
              <a:t>Anni Takko, suojelun asiantuntija, Suomen Lähetysseura</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433051"/>
            <a:ext cx="2311729" cy="2264584"/>
          </a:xfrm>
          <a:prstGeom prst="ellipse">
            <a:avLst/>
          </a:prstGeom>
          <a:ln w="1016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2039322" y="819933"/>
            <a:ext cx="2311728" cy="2253389"/>
          </a:xfrm>
          <a:prstGeom prst="ellipse">
            <a:avLst/>
          </a:prstGeom>
          <a:ln w="1016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Kuva 3">
            <a:extLst>
              <a:ext uri="{FF2B5EF4-FFF2-40B4-BE49-F238E27FC236}">
                <a16:creationId xmlns:a16="http://schemas.microsoft.com/office/drawing/2014/main" id="{581502D5-8FA8-31EE-A4A8-9B973D497F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433713" y="790141"/>
            <a:ext cx="7405487" cy="1604716"/>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idx="1"/>
          </p:nvPr>
        </p:nvSpPr>
        <p:spPr>
          <a:xfrm>
            <a:off x="1433713" y="2670323"/>
            <a:ext cx="9089571" cy="2739878"/>
          </a:xfrm>
        </p:spPr>
        <p:txBody>
          <a:bodyPr/>
          <a:lstStyle/>
          <a:p>
            <a:pPr marL="0" indent="0">
              <a:buNone/>
            </a:pPr>
            <a:r>
              <a:rPr lang="fi-FI" dirty="0"/>
              <a:t>Lapset ja nuoret ovat kirkon ja maailman toivo – jokainen heistä on Jumalan kuvaksi luotu, arvokas ja rakastettu. Jeesus itse nosti lapset esikuviksi: heidän avoimuutensa, luottamuksensa ja vilpittömyytensä ovat uskon ydintä. Työ lasten hyväksi on Kristuksen rakkauden todeksi elämistä ja oikeudenmukaisuuden puolustamista. He eivät ole vain huolenpidon kohteita, vaan Jumalan valtakunnan aktiivisia toimijoita, joiden lahjat uudistavat kirkkoa ja rakentavat tulevaisuutta.</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4"/>
          </p:nvPr>
        </p:nvSpPr>
        <p:spPr/>
        <p:txBody>
          <a:bodyPr/>
          <a:lstStyle/>
          <a:p>
            <a:fld id="{F6B37718-6688-4F18-A3A4-5BFEA6AE51A8}" type="slidenum">
              <a:rPr lang="fi-FI" smtClean="0"/>
              <a:t>10</a:t>
            </a:fld>
            <a:endParaRPr lang="fi-FI" dirty="0"/>
          </a:p>
        </p:txBody>
      </p:sp>
    </p:spTree>
    <p:extLst>
      <p:ext uri="{BB962C8B-B14F-4D97-AF65-F5344CB8AC3E}">
        <p14:creationId xmlns:p14="http://schemas.microsoft.com/office/powerpoint/2010/main" val="18498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724868" y="2465092"/>
            <a:ext cx="6242441" cy="4917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600" dirty="0" err="1"/>
              <a:t>Malak</a:t>
            </a:r>
            <a:r>
              <a:rPr lang="fi-FI" sz="1600" dirty="0"/>
              <a:t> on nuori tyttö Gazasta, joka koki sodan kauhut ja joutui useasti evakuoitumaan perheensä kanssa. Turvaa etsiessään</a:t>
            </a:r>
            <a:br>
              <a:rPr lang="fi-FI" sz="1600" dirty="0"/>
            </a:br>
            <a:r>
              <a:rPr lang="fi-FI" sz="1600" dirty="0"/>
              <a:t>he muuttivat Betlehemiin, missä </a:t>
            </a:r>
            <a:r>
              <a:rPr lang="fi-FI" sz="1600" dirty="0" err="1"/>
              <a:t>Malak</a:t>
            </a:r>
            <a:r>
              <a:rPr lang="fi-FI" sz="1600" dirty="0"/>
              <a:t> aloitti koulun Jordanian</a:t>
            </a:r>
            <a:br>
              <a:rPr lang="fi-FI" sz="1600" dirty="0"/>
            </a:br>
            <a:r>
              <a:rPr lang="fi-FI" sz="1600" dirty="0"/>
              <a:t>ja Pyhän maan evankelis-luterilaisen kirkon oppilaitoksessa.  </a:t>
            </a:r>
          </a:p>
          <a:p>
            <a:pPr marL="0" indent="0">
              <a:buNone/>
            </a:pPr>
            <a:r>
              <a:rPr lang="fi-FI" sz="1600" dirty="0"/>
              <a:t>Aluksi </a:t>
            </a:r>
            <a:r>
              <a:rPr lang="fi-FI" sz="1600" dirty="0" err="1"/>
              <a:t>Malak</a:t>
            </a:r>
            <a:r>
              <a:rPr lang="fi-FI" sz="1600" dirty="0"/>
              <a:t> oli ujo ja kantoi menneisyyden raskaita muistoja, mutta koulun henkilökunta näki hänen potentiaalinsa ja kutsui hänet mukaan nuorten johtajuusohjelmaan. Tämä oli käännekohta: vähitellen </a:t>
            </a:r>
            <a:r>
              <a:rPr lang="fi-FI" sz="1600" dirty="0" err="1"/>
              <a:t>Malakista</a:t>
            </a:r>
            <a:r>
              <a:rPr lang="fi-FI" sz="1600" dirty="0"/>
              <a:t> tuli itsevarma ja aktiivinen johtaja, joka rohkaisi myös muita. Hänen äitinsä kiitti koulua valtavasta muutoksesta, joka näkyi myös perheessä.  </a:t>
            </a:r>
          </a:p>
          <a:p>
            <a:pPr marL="0" indent="0">
              <a:buNone/>
            </a:pPr>
            <a:r>
              <a:rPr lang="fi-FI" sz="1600" dirty="0"/>
              <a:t>Nykyisin </a:t>
            </a:r>
            <a:r>
              <a:rPr lang="fi-FI" sz="1600" dirty="0" err="1"/>
              <a:t>Malak</a:t>
            </a:r>
            <a:r>
              <a:rPr lang="fi-FI" sz="1600" dirty="0"/>
              <a:t> näkee elämän positiivisemmin ja inspiroi ympärillään olevia. Hänen tarinansa osoittaa, miten tuki ja koulutus voivat muuttaa elämän suunnan vastoinkäymisten keskellä.</a:t>
            </a:r>
            <a:endParaRPr lang="fi-FI" sz="1600" b="1" dirty="0">
              <a:latin typeface="Arial"/>
              <a:cs typeface="Arial"/>
            </a:endParaRPr>
          </a:p>
          <a:p>
            <a:pPr marL="0" indent="0" algn="r">
              <a:lnSpc>
                <a:spcPct val="120000"/>
              </a:lnSpc>
              <a:buNone/>
            </a:pPr>
            <a:r>
              <a:rPr lang="fi-FI" sz="1800" b="1" i="1" dirty="0" err="1">
                <a:latin typeface="Arial"/>
                <a:cs typeface="Arial"/>
              </a:rPr>
              <a:t>Malak</a:t>
            </a:r>
            <a:r>
              <a:rPr lang="fi-FI" sz="1800" b="1" i="1" dirty="0">
                <a:latin typeface="Arial"/>
                <a:cs typeface="Arial"/>
              </a:rPr>
              <a:t>, Gaza</a:t>
            </a:r>
          </a:p>
        </p:txBody>
      </p:sp>
      <p:sp>
        <p:nvSpPr>
          <p:cNvPr id="11" name="Sisällön paikkamerkki 2">
            <a:extLst>
              <a:ext uri="{FF2B5EF4-FFF2-40B4-BE49-F238E27FC236}">
                <a16:creationId xmlns:a16="http://schemas.microsoft.com/office/drawing/2014/main" id="{60D1B71A-47F4-CAB1-5EA0-162F220BAC38}"/>
              </a:ext>
            </a:extLst>
          </p:cNvPr>
          <p:cNvSpPr txBox="1">
            <a:spLocks/>
          </p:cNvSpPr>
          <p:nvPr/>
        </p:nvSpPr>
        <p:spPr>
          <a:xfrm>
            <a:off x="-785035" y="772886"/>
            <a:ext cx="3375836" cy="217573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5700" b="1" dirty="0">
                <a:solidFill>
                  <a:srgbClr val="009EAA"/>
                </a:solidFill>
              </a:rPr>
              <a:t>”</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725384" y="805543"/>
            <a:ext cx="8953501" cy="1499246"/>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fi-FI" dirty="0">
                <a:solidFill>
                  <a:schemeClr val="tx1"/>
                </a:solidFill>
                <a:latin typeface="Arial Black" panose="020B0A04020102020204" pitchFamily="34" charset="0"/>
              </a:rPr>
              <a:t>Nuorten johtajuuskoulutus</a:t>
            </a:r>
          </a:p>
          <a:p>
            <a:r>
              <a:rPr lang="fi-FI" dirty="0">
                <a:solidFill>
                  <a:schemeClr val="tx1"/>
                </a:solidFill>
                <a:latin typeface="Arial Black" panose="020B0A04020102020204" pitchFamily="34" charset="0"/>
              </a:rPr>
              <a:t>muutti Gazasta Betlehemiin paennutta </a:t>
            </a:r>
            <a:r>
              <a:rPr lang="fi-FI" dirty="0" err="1">
                <a:solidFill>
                  <a:schemeClr val="tx1"/>
                </a:solidFill>
                <a:latin typeface="Arial Black" panose="020B0A04020102020204" pitchFamily="34" charset="0"/>
              </a:rPr>
              <a:t>Malakia</a:t>
            </a:r>
            <a:endParaRPr lang="fi-FI" dirty="0">
              <a:solidFill>
                <a:schemeClr val="tx1"/>
              </a:solidFill>
              <a:latin typeface="Arial Black" panose="020B0A04020102020204" pitchFamily="34" charset="0"/>
            </a:endParaRPr>
          </a:p>
        </p:txBody>
      </p:sp>
      <p:pic>
        <p:nvPicPr>
          <p:cNvPr id="1026" name="Picture 2" descr="Tyttö istuu luokassa ja katsoo edessään olevaa paperia. Hänellä on kynä kädessä. Kyseessä voi olla esimerkiksi koetilanne, koska hänen takanaan näkyy muita oppilaita samassa tilanteessa.">
            <a:extLst>
              <a:ext uri="{FF2B5EF4-FFF2-40B4-BE49-F238E27FC236}">
                <a16:creationId xmlns:a16="http://schemas.microsoft.com/office/drawing/2014/main" id="{35405C18-6AB5-DA9C-DF4D-9576FCA87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5938" y="2548348"/>
            <a:ext cx="3730782" cy="278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690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B566C-908A-A2D8-203E-C9185BFE230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7EDBB45-EA69-150A-950D-30A4BD2A33C4}"/>
              </a:ext>
            </a:extLst>
          </p:cNvPr>
          <p:cNvSpPr>
            <a:spLocks noGrp="1"/>
          </p:cNvSpPr>
          <p:nvPr>
            <p:ph type="ctrTitle"/>
          </p:nvPr>
        </p:nvSpPr>
        <p:spPr>
          <a:xfrm>
            <a:off x="890095" y="1598426"/>
            <a:ext cx="3583934" cy="827522"/>
          </a:xfrm>
        </p:spPr>
        <p:txBody>
          <a:bodyPr>
            <a:normAutofit/>
          </a:bodyPr>
          <a:lstStyle/>
          <a:p>
            <a:r>
              <a:rPr lang="fi-FI" sz="4400" dirty="0">
                <a:solidFill>
                  <a:schemeClr val="tx1"/>
                </a:solidFill>
              </a:rPr>
              <a:t>Rukous</a:t>
            </a:r>
          </a:p>
        </p:txBody>
      </p:sp>
      <p:sp>
        <p:nvSpPr>
          <p:cNvPr id="3" name="Sisällön paikkamerkki 2">
            <a:extLst>
              <a:ext uri="{FF2B5EF4-FFF2-40B4-BE49-F238E27FC236}">
                <a16:creationId xmlns:a16="http://schemas.microsoft.com/office/drawing/2014/main" id="{B5CC4E79-BB5B-FE43-C7B3-FCDF8C8E3DE8}"/>
              </a:ext>
            </a:extLst>
          </p:cNvPr>
          <p:cNvSpPr>
            <a:spLocks noGrp="1"/>
          </p:cNvSpPr>
          <p:nvPr>
            <p:ph type="subTitle" idx="1"/>
          </p:nvPr>
        </p:nvSpPr>
        <p:spPr>
          <a:xfrm>
            <a:off x="962750" y="2925981"/>
            <a:ext cx="5671965" cy="3396843"/>
          </a:xfrm>
        </p:spPr>
        <p:txBody>
          <a:bodyPr>
            <a:normAutofit/>
          </a:bodyPr>
          <a:lstStyle/>
          <a:p>
            <a:pPr marL="0" indent="0">
              <a:lnSpc>
                <a:spcPct val="100000"/>
              </a:lnSpc>
              <a:buNone/>
            </a:pPr>
            <a:r>
              <a:rPr lang="fi-FI" sz="2200" dirty="0"/>
              <a:t>Angolassa </a:t>
            </a:r>
            <a:r>
              <a:rPr lang="fi-FI" sz="2200" dirty="0" err="1"/>
              <a:t>Tchihinguin</a:t>
            </a:r>
            <a:r>
              <a:rPr lang="fi-FI" sz="2200" dirty="0"/>
              <a:t> kylässä, </a:t>
            </a:r>
            <a:r>
              <a:rPr lang="fi-FI" sz="2200" dirty="0" err="1"/>
              <a:t>Lubangon</a:t>
            </a:r>
            <a:r>
              <a:rPr lang="fi-FI" sz="2200" dirty="0"/>
              <a:t> laitamilla sijaitsevilla vuorilla, alueen 6–24 kk ikäisistä lapsista 50 % on vaarallisesti aliravittuja. Rukoillaan </a:t>
            </a:r>
            <a:r>
              <a:rPr lang="fi-FI" sz="2200" dirty="0" err="1"/>
              <a:t>Tchihinguin</a:t>
            </a:r>
            <a:r>
              <a:rPr lang="fi-FI" sz="2200" dirty="0"/>
              <a:t> lasten ravitsemustilanteen puolesta.</a:t>
            </a:r>
          </a:p>
          <a:p>
            <a:pPr marL="0" indent="0">
              <a:lnSpc>
                <a:spcPct val="100000"/>
              </a:lnSpc>
              <a:buNone/>
            </a:pPr>
            <a:r>
              <a:rPr lang="fi-FI" sz="2400" i="1" dirty="0"/>
              <a:t>		</a:t>
            </a:r>
            <a:r>
              <a:rPr lang="fi-FI" sz="2400" b="1" i="1" dirty="0"/>
              <a:t>Teressa Juhaninmäki,</a:t>
            </a:r>
            <a:br>
              <a:rPr lang="fi-FI" sz="2400" b="1" i="1" dirty="0"/>
            </a:br>
            <a:r>
              <a:rPr lang="fi-FI" sz="2400" b="1" i="1" dirty="0"/>
              <a:t>		Afrikan aluejohtaja</a:t>
            </a:r>
          </a:p>
        </p:txBody>
      </p:sp>
      <p:pic>
        <p:nvPicPr>
          <p:cNvPr id="7" name="Kuva 6" descr="Kuva, joka sisältää kohteen Ihmisen kasvot, henkilö, vaate, taivas&#10;&#10;Tekoälyllä luotu sisältö voi olla virheellistä.">
            <a:extLst>
              <a:ext uri="{FF2B5EF4-FFF2-40B4-BE49-F238E27FC236}">
                <a16:creationId xmlns:a16="http://schemas.microsoft.com/office/drawing/2014/main" id="{C359B8B0-1532-AC37-6C94-418C5F15162C}"/>
              </a:ext>
            </a:extLst>
          </p:cNvPr>
          <p:cNvPicPr>
            <a:picLocks noChangeAspect="1"/>
          </p:cNvPicPr>
          <p:nvPr/>
        </p:nvPicPr>
        <p:blipFill>
          <a:blip r:embed="rId2">
            <a:extLst>
              <a:ext uri="{28A0092B-C50C-407E-A947-70E740481C1C}">
                <a14:useLocalDpi xmlns:a14="http://schemas.microsoft.com/office/drawing/2010/main" val="0"/>
              </a:ext>
            </a:extLst>
          </a:blip>
          <a:srcRect l="4718" r="4551" b="7344"/>
          <a:stretch>
            <a:fillRect/>
          </a:stretch>
        </p:blipFill>
        <p:spPr>
          <a:xfrm>
            <a:off x="7155328" y="-1"/>
            <a:ext cx="5036672" cy="6858001"/>
          </a:xfrm>
          <a:prstGeom prst="rect">
            <a:avLst/>
          </a:prstGeom>
        </p:spPr>
      </p:pic>
    </p:spTree>
    <p:extLst>
      <p:ext uri="{BB962C8B-B14F-4D97-AF65-F5344CB8AC3E}">
        <p14:creationId xmlns:p14="http://schemas.microsoft.com/office/powerpoint/2010/main" val="578731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ctrTitle"/>
          </p:nvPr>
        </p:nvSpPr>
        <p:spPr>
          <a:xfrm>
            <a:off x="890095" y="939211"/>
            <a:ext cx="3583934" cy="827522"/>
          </a:xfrm>
        </p:spPr>
        <p:txBody>
          <a:bodyPr>
            <a:normAutofit/>
          </a:bodyPr>
          <a:lstStyle/>
          <a:p>
            <a:r>
              <a:rPr lang="fi-FI" sz="4400" dirty="0">
                <a:solidFill>
                  <a:schemeClr val="tx1"/>
                </a:solidFill>
              </a:rPr>
              <a:t>Rukous</a:t>
            </a:r>
          </a:p>
        </p:txBody>
      </p:sp>
      <p:pic>
        <p:nvPicPr>
          <p:cNvPr id="9" name="Kuva 8" descr="Kuva, joka sisältää kohteen vaate, Ihmisen kasvot, henkilö, maalaus&#10;&#10;Tekoälyllä luotu sisältö voi olla virheellistä.">
            <a:extLst>
              <a:ext uri="{FF2B5EF4-FFF2-40B4-BE49-F238E27FC236}">
                <a16:creationId xmlns:a16="http://schemas.microsoft.com/office/drawing/2014/main" id="{5440FF72-515A-D88B-F213-A84BD675E00D}"/>
              </a:ext>
            </a:extLst>
          </p:cNvPr>
          <p:cNvPicPr>
            <a:picLocks noChangeAspect="1"/>
          </p:cNvPicPr>
          <p:nvPr/>
        </p:nvPicPr>
        <p:blipFill>
          <a:blip r:embed="rId2">
            <a:extLst>
              <a:ext uri="{28A0092B-C50C-407E-A947-70E740481C1C}">
                <a14:useLocalDpi xmlns:a14="http://schemas.microsoft.com/office/drawing/2010/main" val="0"/>
              </a:ext>
            </a:extLst>
          </a:blip>
          <a:srcRect l="10196" r="40265"/>
          <a:stretch>
            <a:fillRect/>
          </a:stretch>
        </p:blipFill>
        <p:spPr>
          <a:xfrm>
            <a:off x="7662076" y="0"/>
            <a:ext cx="4529924" cy="6858000"/>
          </a:xfrm>
          <a:prstGeom prst="rect">
            <a:avLst/>
          </a:prstGeom>
        </p:spPr>
      </p:pic>
      <p:sp>
        <p:nvSpPr>
          <p:cNvPr id="12" name="Sisällön paikkamerkki 2">
            <a:extLst>
              <a:ext uri="{FF2B5EF4-FFF2-40B4-BE49-F238E27FC236}">
                <a16:creationId xmlns:a16="http://schemas.microsoft.com/office/drawing/2014/main" id="{CE039B3F-0A44-307C-FCC8-2DEB0C7A1410}"/>
              </a:ext>
            </a:extLst>
          </p:cNvPr>
          <p:cNvSpPr txBox="1">
            <a:spLocks/>
          </p:cNvSpPr>
          <p:nvPr/>
        </p:nvSpPr>
        <p:spPr>
          <a:xfrm>
            <a:off x="944525" y="2068622"/>
            <a:ext cx="5860312" cy="4139274"/>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fi-FI" sz="2400" dirty="0"/>
              <a:t>”Elämme alueella, jossa lapsiin kohdistuvat rikokset ovat erittäin yleisiä. Lisäksi monet lapset kokevat kauheita menetyksiä sodan keskellä. Näissä maissa lapsemme voivat olla todella turvassa vain Jumalan suojeluksessa. Rukoilkaa lastemme fyysisen ja emotionaalisen hyvinvoinnin puolesta sekä sen puolesta, että vanhemmat käyttäisivät rakastavaa auktoriteettia ja harjoittaisivat tervettä, vastuullista vanhemmuutta.”</a:t>
            </a:r>
          </a:p>
          <a:p>
            <a:pPr>
              <a:lnSpc>
                <a:spcPct val="100000"/>
              </a:lnSpc>
            </a:pPr>
            <a:r>
              <a:rPr lang="fi-FI" sz="2400" i="1" dirty="0"/>
              <a:t>		</a:t>
            </a:r>
            <a:r>
              <a:rPr lang="fi-FI" sz="2400" b="1" i="1" dirty="0"/>
              <a:t>Nora, kristillisen median 	SAT-7:n työntekijä Lähi-idässä</a:t>
            </a:r>
          </a:p>
        </p:txBody>
      </p:sp>
    </p:spTree>
    <p:extLst>
      <p:ext uri="{BB962C8B-B14F-4D97-AF65-F5344CB8AC3E}">
        <p14:creationId xmlns:p14="http://schemas.microsoft.com/office/powerpoint/2010/main" val="99733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A3F89-BEB3-105B-102E-C0F5C60449A8}"/>
            </a:ext>
          </a:extLst>
        </p:cNvPr>
        <p:cNvGrpSpPr/>
        <p:nvPr/>
      </p:nvGrpSpPr>
      <p:grpSpPr>
        <a:xfrm>
          <a:off x="0" y="0"/>
          <a:ext cx="0" cy="0"/>
          <a:chOff x="0" y="0"/>
          <a:chExt cx="0" cy="0"/>
        </a:xfrm>
      </p:grpSpPr>
      <p:pic>
        <p:nvPicPr>
          <p:cNvPr id="9" name="Kuva 8" descr="Kuva, joka sisältää kohteen Ihmisen kasvot, henkilö, vaate, seinä&#10;&#10;Tekoälyllä luotu sisältö voi olla virheellistä.">
            <a:extLst>
              <a:ext uri="{FF2B5EF4-FFF2-40B4-BE49-F238E27FC236}">
                <a16:creationId xmlns:a16="http://schemas.microsoft.com/office/drawing/2014/main" id="{45419917-0A15-F7B8-16E5-81073CE67656}"/>
              </a:ext>
            </a:extLst>
          </p:cNvPr>
          <p:cNvPicPr>
            <a:picLocks noChangeAspect="1"/>
          </p:cNvPicPr>
          <p:nvPr/>
        </p:nvPicPr>
        <p:blipFill>
          <a:blip r:embed="rId2">
            <a:extLst>
              <a:ext uri="{28A0092B-C50C-407E-A947-70E740481C1C}">
                <a14:useLocalDpi xmlns:a14="http://schemas.microsoft.com/office/drawing/2010/main" val="0"/>
              </a:ext>
            </a:extLst>
          </a:blip>
          <a:srcRect t="5582" b="9822"/>
          <a:stretch>
            <a:fillRect/>
          </a:stretch>
        </p:blipFill>
        <p:spPr>
          <a:xfrm>
            <a:off x="1" y="-17862"/>
            <a:ext cx="12192000" cy="6875860"/>
          </a:xfrm>
          <a:prstGeom prst="rect">
            <a:avLst/>
          </a:prstGeom>
        </p:spPr>
      </p:pic>
      <p:sp>
        <p:nvSpPr>
          <p:cNvPr id="6" name="Suorakulmio 5">
            <a:extLst>
              <a:ext uri="{FF2B5EF4-FFF2-40B4-BE49-F238E27FC236}">
                <a16:creationId xmlns:a16="http://schemas.microsoft.com/office/drawing/2014/main" id="{01430150-8957-FAF7-4F7C-328CBC253C7B}"/>
              </a:ext>
            </a:extLst>
          </p:cNvPr>
          <p:cNvSpPr/>
          <p:nvPr/>
        </p:nvSpPr>
        <p:spPr>
          <a:xfrm rot="10800000">
            <a:off x="0" y="-17864"/>
            <a:ext cx="4806176"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dirty="0">
              <a:latin typeface="Arial" panose="020B0604020202020204" pitchFamily="34" charset="0"/>
            </a:endParaRPr>
          </a:p>
        </p:txBody>
      </p:sp>
      <p:sp>
        <p:nvSpPr>
          <p:cNvPr id="5" name="Dian numeron paikkamerkki 4">
            <a:extLst>
              <a:ext uri="{FF2B5EF4-FFF2-40B4-BE49-F238E27FC236}">
                <a16:creationId xmlns:a16="http://schemas.microsoft.com/office/drawing/2014/main" id="{A86571FE-F9ED-5D3B-00FC-6855ECA57EA9}"/>
              </a:ext>
            </a:extLst>
          </p:cNvPr>
          <p:cNvSpPr>
            <a:spLocks noGrp="1"/>
          </p:cNvSpPr>
          <p:nvPr>
            <p:ph type="sldNum" sz="quarter" idx="7"/>
          </p:nvPr>
        </p:nvSpPr>
        <p:spPr/>
        <p:txBody>
          <a:bodyPr/>
          <a:lstStyle/>
          <a:p>
            <a:fld id="{B6F15528-21DE-4FAA-801E-634DDDAF4B2B}" type="slidenum">
              <a:rPr lang="fi-FI" smtClean="0"/>
              <a:t>14</a:t>
            </a:fld>
            <a:endParaRPr lang="fi-FI"/>
          </a:p>
        </p:txBody>
      </p:sp>
      <p:pic>
        <p:nvPicPr>
          <p:cNvPr id="3" name="Kuva 2">
            <a:extLst>
              <a:ext uri="{FF2B5EF4-FFF2-40B4-BE49-F238E27FC236}">
                <a16:creationId xmlns:a16="http://schemas.microsoft.com/office/drawing/2014/main" id="{4D5BC48C-ACCF-1189-191C-6E13A5C464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Tekstiruutu 3">
            <a:extLst>
              <a:ext uri="{FF2B5EF4-FFF2-40B4-BE49-F238E27FC236}">
                <a16:creationId xmlns:a16="http://schemas.microsoft.com/office/drawing/2014/main" id="{9425FE20-1B7B-F6B6-E688-916131F633E2}"/>
              </a:ext>
            </a:extLst>
          </p:cNvPr>
          <p:cNvSpPr txBox="1"/>
          <p:nvPr/>
        </p:nvSpPr>
        <p:spPr>
          <a:xfrm>
            <a:off x="474725" y="3857185"/>
            <a:ext cx="3205177" cy="1754326"/>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err="1">
                <a:solidFill>
                  <a:schemeClr val="bg1"/>
                </a:solidFill>
              </a:rPr>
              <a:t>Zehara</a:t>
            </a:r>
            <a:r>
              <a:rPr lang="fi-FI" b="1" dirty="0">
                <a:solidFill>
                  <a:schemeClr val="bg1"/>
                </a:solidFill>
              </a:rPr>
              <a:t> Amer on onnellinen, että hänen tyttärensä </a:t>
            </a:r>
            <a:r>
              <a:rPr lang="fi-FI" b="1" dirty="0" err="1">
                <a:solidFill>
                  <a:schemeClr val="bg1"/>
                </a:solidFill>
              </a:rPr>
              <a:t>Sualiha</a:t>
            </a:r>
            <a:r>
              <a:rPr lang="fi-FI" b="1" dirty="0">
                <a:solidFill>
                  <a:schemeClr val="bg1"/>
                </a:solidFill>
              </a:rPr>
              <a:t>, 11, saa hoitoa Lähetysseuran tukemassa kuntoutuskeskuksessa Etiopiassa. </a:t>
            </a:r>
          </a:p>
        </p:txBody>
      </p:sp>
    </p:spTree>
    <p:extLst>
      <p:ext uri="{BB962C8B-B14F-4D97-AF65-F5344CB8AC3E}">
        <p14:creationId xmlns:p14="http://schemas.microsoft.com/office/powerpoint/2010/main" val="1656647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2.xml><?xml version="1.0" encoding="utf-8"?>
<ds:datastoreItem xmlns:ds="http://schemas.openxmlformats.org/officeDocument/2006/customXml" ds:itemID="{C0A53FD6-0359-46D8-9E46-ECA7B35383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1267</TotalTime>
  <Words>1169</Words>
  <Application>Microsoft Office PowerPoint</Application>
  <PresentationFormat>Laajakuva</PresentationFormat>
  <Paragraphs>74</Paragraphs>
  <Slides>15</Slides>
  <Notes>4</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15</vt:i4>
      </vt:variant>
    </vt:vector>
  </HeadingPairs>
  <TitlesOfParts>
    <vt:vector size="21" baseType="lpstr">
      <vt:lpstr>Arial</vt:lpstr>
      <vt:lpstr>Arial Black</vt:lpstr>
      <vt:lpstr>Calibri</vt:lpstr>
      <vt:lpstr>Microsoft Sans Serif</vt:lpstr>
      <vt:lpstr>Office-teema</vt:lpstr>
      <vt:lpstr>think-cell Slide</vt:lpstr>
      <vt:lpstr>Lapset ja nuoret</vt:lpstr>
      <vt:lpstr>Lähetysseura on kirkon lähetysjärjestö ja yksi Suomen suurimmista kehitysjärjestöistä</vt:lpstr>
      <vt:lpstr>16</vt:lpstr>
      <vt:lpstr>PowerPoint-esitys</vt:lpstr>
      <vt:lpstr>Teemat</vt:lpstr>
      <vt:lpstr>Mahdollisuuksia, koulutusta ja unelmia</vt:lpstr>
      <vt:lpstr>Lapset ja nuoret</vt:lpstr>
      <vt:lpstr>PowerPoint-esitys</vt:lpstr>
      <vt:lpstr>PowerPoint-esitys</vt:lpstr>
      <vt:lpstr>Teologinen linjaus</vt:lpstr>
      <vt:lpstr>PowerPoint-esitys</vt:lpstr>
      <vt:lpstr>Rukous</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3</cp:revision>
  <dcterms:created xsi:type="dcterms:W3CDTF">2026-09-15T06:30:02Z</dcterms:created>
  <dcterms:modified xsi:type="dcterms:W3CDTF">2026-09-29T13:35:04Z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