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27.jpg" ContentType="image/jpeg"/>
  <Override PartName="/ppt/notesSlides/notesSlide2.xml" ContentType="application/vnd.openxmlformats-officedocument.presentationml.notesSlide+xml"/>
  <Override PartName="/ppt/media/image134.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37.jpg" ContentType="image/jpeg"/>
  <Override PartName="/ppt/media/image138.jpg" ContentType="image/jpeg"/>
  <Override PartName="/ppt/notesSlides/notesSlide5.xml" ContentType="application/vnd.openxmlformats-officedocument.presentationml.notesSlide+xml"/>
  <Override PartName="/ppt/media/image139.jpg" ContentType="image/jpeg"/>
  <Override PartName="/ppt/notesSlides/notesSlide6.xml" ContentType="application/vnd.openxmlformats-officedocument.presentationml.notesSlide+xml"/>
  <Override PartName="/ppt/media/image142.jpg" ContentType="image/jpeg"/>
  <Override PartName="/ppt/notesSlides/notesSlide7.xml" ContentType="application/vnd.openxmlformats-officedocument.presentationml.notesSlide+xml"/>
  <Override PartName="/ppt/media/image144.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259" r:id="rId5"/>
    <p:sldId id="463" r:id="rId6"/>
    <p:sldId id="464" r:id="rId7"/>
    <p:sldId id="396" r:id="rId8"/>
    <p:sldId id="462" r:id="rId9"/>
    <p:sldId id="335" r:id="rId10"/>
    <p:sldId id="390" r:id="rId11"/>
    <p:sldId id="384" r:id="rId12"/>
    <p:sldId id="368" r:id="rId13"/>
    <p:sldId id="395" r:id="rId14"/>
    <p:sldId id="389" r:id="rId15"/>
    <p:sldId id="391" r:id="rId16"/>
    <p:sldId id="388" r:id="rId17"/>
    <p:sldId id="466" r:id="rId18"/>
    <p:sldId id="394" r:id="rId19"/>
    <p:sldId id="465" r:id="rId20"/>
  </p:sldIdLst>
  <p:sldSz cx="12192000" cy="6858000"/>
  <p:notesSz cx="6858000" cy="9144000"/>
  <p:custDataLst>
    <p:tags r:id="rId23"/>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6973E0-E35C-442B-A84F-E07F03A772FC}" v="6" dt="2026-09-25T11:44:58.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7639" autoAdjust="0"/>
  </p:normalViewPr>
  <p:slideViewPr>
    <p:cSldViewPr snapToGrid="0">
      <p:cViewPr varScale="1">
        <p:scale>
          <a:sx n="65" d="100"/>
          <a:sy n="65" d="100"/>
        </p:scale>
        <p:origin x="6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undo custSel addSld delSld modSld modMainMaster">
      <pc:chgData name="Honkanen Nina" userId="0e60591b-a1d4-46d2-8afe-38d5c603077f" providerId="ADAL" clId="{7829938A-7599-4399-9878-03EE61921E1E}" dt="2026-09-29T12:12:01.167" v="326" actId="1036"/>
      <pc:docMkLst>
        <pc:docMk/>
      </pc:docMkLst>
      <pc:sldChg chg="addSp delSp modSp mod modMedia modClrScheme delAnim chgLayout">
        <pc:chgData name="Honkanen Nina" userId="0e60591b-a1d4-46d2-8afe-38d5c603077f" providerId="ADAL" clId="{7829938A-7599-4399-9878-03EE61921E1E}" dt="2026-09-25T11:58:51.538" v="291" actId="1076"/>
        <pc:sldMkLst>
          <pc:docMk/>
          <pc:sldMk cId="1840890374" sldId="259"/>
        </pc:sldMkLst>
        <pc:spChg chg="mod ord">
          <ac:chgData name="Honkanen Nina" userId="0e60591b-a1d4-46d2-8afe-38d5c603077f" providerId="ADAL" clId="{7829938A-7599-4399-9878-03EE61921E1E}" dt="2026-09-25T11:58:47.678" v="290" actId="1076"/>
          <ac:spMkLst>
            <pc:docMk/>
            <pc:sldMk cId="1840890374" sldId="259"/>
            <ac:spMk id="2" creationId="{E910D977-B541-3DC9-6A4A-6E1EE8F873DC}"/>
          </ac:spMkLst>
        </pc:spChg>
        <pc:spChg chg="mod ord">
          <ac:chgData name="Honkanen Nina" userId="0e60591b-a1d4-46d2-8afe-38d5c603077f" providerId="ADAL" clId="{7829938A-7599-4399-9878-03EE61921E1E}" dt="2026-09-25T11:58:51.538" v="291" actId="1076"/>
          <ac:spMkLst>
            <pc:docMk/>
            <pc:sldMk cId="1840890374" sldId="259"/>
            <ac:spMk id="3" creationId="{5498FA10-12DF-3836-BA2F-94CC9E0556A2}"/>
          </ac:spMkLst>
        </pc:spChg>
      </pc:sldChg>
      <pc:sldChg chg="addSp delSp modSp mod modClrScheme chgLayout">
        <pc:chgData name="Honkanen Nina" userId="0e60591b-a1d4-46d2-8afe-38d5c603077f" providerId="ADAL" clId="{7829938A-7599-4399-9878-03EE61921E1E}" dt="2026-09-25T11:51:44.231" v="289" actId="18131"/>
        <pc:sldMkLst>
          <pc:docMk/>
          <pc:sldMk cId="2808405200" sldId="335"/>
        </pc:sldMkLst>
        <pc:spChg chg="mod">
          <ac:chgData name="Honkanen Nina" userId="0e60591b-a1d4-46d2-8afe-38d5c603077f" providerId="ADAL" clId="{7829938A-7599-4399-9878-03EE61921E1E}" dt="2026-09-25T11:28:40.609" v="82" actId="1037"/>
          <ac:spMkLst>
            <pc:docMk/>
            <pc:sldMk cId="2808405200" sldId="335"/>
            <ac:spMk id="6" creationId="{346CE842-5588-DADC-6E44-E41D91DDFB5A}"/>
          </ac:spMkLst>
        </pc:spChg>
        <pc:spChg chg="mod ord">
          <ac:chgData name="Honkanen Nina" userId="0e60591b-a1d4-46d2-8afe-38d5c603077f" providerId="ADAL" clId="{7829938A-7599-4399-9878-03EE61921E1E}" dt="2026-09-25T11:51:15.126" v="288" actId="1076"/>
          <ac:spMkLst>
            <pc:docMk/>
            <pc:sldMk cId="2808405200" sldId="335"/>
            <ac:spMk id="8" creationId="{0D96DC06-F205-5D52-41CC-370B2084AB5A}"/>
          </ac:spMkLst>
        </pc:spChg>
        <pc:spChg chg="mod ord">
          <ac:chgData name="Honkanen Nina" userId="0e60591b-a1d4-46d2-8afe-38d5c603077f" providerId="ADAL" clId="{7829938A-7599-4399-9878-03EE61921E1E}" dt="2026-09-25T11:50:10.672" v="274" actId="1076"/>
          <ac:spMkLst>
            <pc:docMk/>
            <pc:sldMk cId="2808405200" sldId="335"/>
            <ac:spMk id="11" creationId="{D9B3A56A-9E51-74FD-44C1-38D311FE1EA4}"/>
          </ac:spMkLst>
        </pc:spChg>
        <pc:picChg chg="add mod">
          <ac:chgData name="Honkanen Nina" userId="0e60591b-a1d4-46d2-8afe-38d5c603077f" providerId="ADAL" clId="{7829938A-7599-4399-9878-03EE61921E1E}" dt="2026-09-25T11:51:03.210" v="285" actId="1076"/>
          <ac:picMkLst>
            <pc:docMk/>
            <pc:sldMk cId="2808405200" sldId="335"/>
            <ac:picMk id="3" creationId="{F84CC52D-C863-6276-8DB4-06DA7CED7C41}"/>
          </ac:picMkLst>
        </pc:picChg>
        <pc:picChg chg="add del mod modCrop">
          <ac:chgData name="Honkanen Nina" userId="0e60591b-a1d4-46d2-8afe-38d5c603077f" providerId="ADAL" clId="{7829938A-7599-4399-9878-03EE61921E1E}" dt="2026-09-25T11:51:44.231" v="289" actId="18131"/>
          <ac:picMkLst>
            <pc:docMk/>
            <pc:sldMk cId="2808405200" sldId="335"/>
            <ac:picMk id="5" creationId="{4FFE09B2-2EEA-96FC-CECB-D646BE3B9C17}"/>
          </ac:picMkLst>
        </pc:picChg>
      </pc:sldChg>
      <pc:sldChg chg="addSp delSp modSp mod">
        <pc:chgData name="Honkanen Nina" userId="0e60591b-a1d4-46d2-8afe-38d5c603077f" providerId="ADAL" clId="{7829938A-7599-4399-9878-03EE61921E1E}" dt="2026-09-25T12:05:16.888" v="309" actId="1076"/>
        <pc:sldMkLst>
          <pc:docMk/>
          <pc:sldMk cId="3395260761" sldId="368"/>
        </pc:sldMkLst>
        <pc:spChg chg="add mod">
          <ac:chgData name="Honkanen Nina" userId="0e60591b-a1d4-46d2-8afe-38d5c603077f" providerId="ADAL" clId="{7829938A-7599-4399-9878-03EE61921E1E}" dt="2026-09-25T12:05:14.217" v="308" actId="1076"/>
          <ac:spMkLst>
            <pc:docMk/>
            <pc:sldMk cId="3395260761" sldId="368"/>
            <ac:spMk id="6" creationId="{E2F96E04-3A48-343B-BF0F-AD798045511C}"/>
          </ac:spMkLst>
        </pc:spChg>
        <pc:picChg chg="add">
          <ac:chgData name="Honkanen Nina" userId="0e60591b-a1d4-46d2-8afe-38d5c603077f" providerId="ADAL" clId="{7829938A-7599-4399-9878-03EE61921E1E}" dt="2026-09-25T11:33:24.753" v="168" actId="22"/>
          <ac:picMkLst>
            <pc:docMk/>
            <pc:sldMk cId="3395260761" sldId="368"/>
            <ac:picMk id="4" creationId="{C649A3F9-A0C1-299E-41CD-79CA4A277CCB}"/>
          </ac:picMkLst>
        </pc:picChg>
        <pc:picChg chg="mod">
          <ac:chgData name="Honkanen Nina" userId="0e60591b-a1d4-46d2-8afe-38d5c603077f" providerId="ADAL" clId="{7829938A-7599-4399-9878-03EE61921E1E}" dt="2026-09-25T12:05:16.888" v="309" actId="1076"/>
          <ac:picMkLst>
            <pc:docMk/>
            <pc:sldMk cId="3395260761" sldId="368"/>
            <ac:picMk id="25" creationId="{E674E3A6-C45E-D7D0-DDCA-58C8812734E4}"/>
          </ac:picMkLst>
        </pc:picChg>
      </pc:sldChg>
      <pc:sldChg chg="addSp delSp modSp mod">
        <pc:chgData name="Honkanen Nina" userId="0e60591b-a1d4-46d2-8afe-38d5c603077f" providerId="ADAL" clId="{7829938A-7599-4399-9878-03EE61921E1E}" dt="2026-09-25T11:59:28.707" v="294" actId="14100"/>
        <pc:sldMkLst>
          <pc:docMk/>
          <pc:sldMk cId="2150706217" sldId="384"/>
        </pc:sldMkLst>
        <pc:spChg chg="mod">
          <ac:chgData name="Honkanen Nina" userId="0e60591b-a1d4-46d2-8afe-38d5c603077f" providerId="ADAL" clId="{7829938A-7599-4399-9878-03EE61921E1E}" dt="2026-09-25T11:29:26.471" v="106" actId="1035"/>
          <ac:spMkLst>
            <pc:docMk/>
            <pc:sldMk cId="2150706217" sldId="384"/>
            <ac:spMk id="4" creationId="{CA58BB66-1198-BD76-489D-EA0F2D1309AB}"/>
          </ac:spMkLst>
        </pc:spChg>
        <pc:spChg chg="mod">
          <ac:chgData name="Honkanen Nina" userId="0e60591b-a1d4-46d2-8afe-38d5c603077f" providerId="ADAL" clId="{7829938A-7599-4399-9878-03EE61921E1E}" dt="2026-09-25T11:29:26.471" v="106" actId="1035"/>
          <ac:spMkLst>
            <pc:docMk/>
            <pc:sldMk cId="2150706217" sldId="384"/>
            <ac:spMk id="6" creationId="{10B1D465-AD3F-268B-3FEE-3F3817D4919A}"/>
          </ac:spMkLst>
        </pc:spChg>
        <pc:spChg chg="mod">
          <ac:chgData name="Honkanen Nina" userId="0e60591b-a1d4-46d2-8afe-38d5c603077f" providerId="ADAL" clId="{7829938A-7599-4399-9878-03EE61921E1E}" dt="2026-09-25T11:29:26.471" v="106" actId="1035"/>
          <ac:spMkLst>
            <pc:docMk/>
            <pc:sldMk cId="2150706217" sldId="384"/>
            <ac:spMk id="7" creationId="{E36922A8-3328-2DE3-935C-28719E08148D}"/>
          </ac:spMkLst>
        </pc:spChg>
        <pc:spChg chg="mod">
          <ac:chgData name="Honkanen Nina" userId="0e60591b-a1d4-46d2-8afe-38d5c603077f" providerId="ADAL" clId="{7829938A-7599-4399-9878-03EE61921E1E}" dt="2026-09-25T11:29:26.471" v="106" actId="1035"/>
          <ac:spMkLst>
            <pc:docMk/>
            <pc:sldMk cId="2150706217" sldId="384"/>
            <ac:spMk id="9" creationId="{4A43DB49-4E46-AEFE-C698-9CB5749D4282}"/>
          </ac:spMkLst>
        </pc:spChg>
        <pc:picChg chg="add">
          <ac:chgData name="Honkanen Nina" userId="0e60591b-a1d4-46d2-8afe-38d5c603077f" providerId="ADAL" clId="{7829938A-7599-4399-9878-03EE61921E1E}" dt="2026-09-25T11:29:40.920" v="107" actId="22"/>
          <ac:picMkLst>
            <pc:docMk/>
            <pc:sldMk cId="2150706217" sldId="384"/>
            <ac:picMk id="11" creationId="{F1E88329-1F57-598F-0BCA-7F79F8FAA768}"/>
          </ac:picMkLst>
        </pc:picChg>
        <pc:picChg chg="mod">
          <ac:chgData name="Honkanen Nina" userId="0e60591b-a1d4-46d2-8afe-38d5c603077f" providerId="ADAL" clId="{7829938A-7599-4399-9878-03EE61921E1E}" dt="2026-09-25T11:59:28.707" v="294" actId="14100"/>
          <ac:picMkLst>
            <pc:docMk/>
            <pc:sldMk cId="2150706217" sldId="384"/>
            <ac:picMk id="19" creationId="{642C61E9-F07E-487E-5A7D-84575C2AC9D7}"/>
          </ac:picMkLst>
        </pc:picChg>
      </pc:sldChg>
      <pc:sldChg chg="addSp delSp modSp mod modClrScheme chgLayout">
        <pc:chgData name="Honkanen Nina" userId="0e60591b-a1d4-46d2-8afe-38d5c603077f" providerId="ADAL" clId="{7829938A-7599-4399-9878-03EE61921E1E}" dt="2026-09-25T12:00:03.398" v="296" actId="113"/>
        <pc:sldMkLst>
          <pc:docMk/>
          <pc:sldMk cId="997334566" sldId="388"/>
        </pc:sldMkLst>
        <pc:spChg chg="mod ord">
          <ac:chgData name="Honkanen Nina" userId="0e60591b-a1d4-46d2-8afe-38d5c603077f" providerId="ADAL" clId="{7829938A-7599-4399-9878-03EE61921E1E}" dt="2026-09-25T11:45:51.778" v="226" actId="1076"/>
          <ac:spMkLst>
            <pc:docMk/>
            <pc:sldMk cId="997334566" sldId="388"/>
            <ac:spMk id="2" creationId="{7F014E28-7F50-A6A7-9CB4-C4F56178C002}"/>
          </ac:spMkLst>
        </pc:spChg>
        <pc:spChg chg="mod ord">
          <ac:chgData name="Honkanen Nina" userId="0e60591b-a1d4-46d2-8afe-38d5c603077f" providerId="ADAL" clId="{7829938A-7599-4399-9878-03EE61921E1E}" dt="2026-09-25T12:00:03.398" v="296" actId="113"/>
          <ac:spMkLst>
            <pc:docMk/>
            <pc:sldMk cId="997334566" sldId="388"/>
            <ac:spMk id="3" creationId="{14FF315E-FA64-1D70-5E2C-A703640F2216}"/>
          </ac:spMkLst>
        </pc:spChg>
        <pc:spChg chg="mod ord">
          <ac:chgData name="Honkanen Nina" userId="0e60591b-a1d4-46d2-8afe-38d5c603077f" providerId="ADAL" clId="{7829938A-7599-4399-9878-03EE61921E1E}" dt="2026-09-25T11:34:43.358" v="180" actId="700"/>
          <ac:spMkLst>
            <pc:docMk/>
            <pc:sldMk cId="997334566" sldId="388"/>
            <ac:spMk id="5" creationId="{7065CAA3-466F-6E68-6BD7-58DD19B3CE06}"/>
          </ac:spMkLst>
        </pc:spChg>
        <pc:picChg chg="mod modCrop">
          <ac:chgData name="Honkanen Nina" userId="0e60591b-a1d4-46d2-8afe-38d5c603077f" providerId="ADAL" clId="{7829938A-7599-4399-9878-03EE61921E1E}" dt="2026-09-25T11:35:07.102" v="187" actId="14100"/>
          <ac:picMkLst>
            <pc:docMk/>
            <pc:sldMk cId="997334566" sldId="388"/>
            <ac:picMk id="4" creationId="{71728CE4-A177-394E-6768-83ED4E594D96}"/>
          </ac:picMkLst>
        </pc:picChg>
      </pc:sldChg>
      <pc:sldChg chg="delSp modSp mod modClrScheme chgLayout">
        <pc:chgData name="Honkanen Nina" userId="0e60591b-a1d4-46d2-8afe-38d5c603077f" providerId="ADAL" clId="{7829938A-7599-4399-9878-03EE61921E1E}" dt="2026-09-25T11:30:07.759" v="114" actId="478"/>
        <pc:sldMkLst>
          <pc:docMk/>
          <pc:sldMk cId="184980235" sldId="389"/>
        </pc:sldMkLst>
        <pc:spChg chg="mod ord">
          <ac:chgData name="Honkanen Nina" userId="0e60591b-a1d4-46d2-8afe-38d5c603077f" providerId="ADAL" clId="{7829938A-7599-4399-9878-03EE61921E1E}" dt="2026-09-25T11:30:05.933" v="113" actId="14100"/>
          <ac:spMkLst>
            <pc:docMk/>
            <pc:sldMk cId="184980235" sldId="389"/>
            <ac:spMk id="2" creationId="{81CE85DA-FE75-D2B6-8838-F293D2C65522}"/>
          </ac:spMkLst>
        </pc:spChg>
        <pc:spChg chg="mod ord">
          <ac:chgData name="Honkanen Nina" userId="0e60591b-a1d4-46d2-8afe-38d5c603077f" providerId="ADAL" clId="{7829938A-7599-4399-9878-03EE61921E1E}" dt="2026-09-25T11:30:02.201" v="112" actId="1076"/>
          <ac:spMkLst>
            <pc:docMk/>
            <pc:sldMk cId="184980235" sldId="389"/>
            <ac:spMk id="3" creationId="{677C9E7D-0CA9-26A1-49A1-48C1535210A9}"/>
          </ac:spMkLst>
        </pc:spChg>
        <pc:spChg chg="mod ord">
          <ac:chgData name="Honkanen Nina" userId="0e60591b-a1d4-46d2-8afe-38d5c603077f" providerId="ADAL" clId="{7829938A-7599-4399-9878-03EE61921E1E}" dt="2026-09-25T11:29:50.943" v="109" actId="700"/>
          <ac:spMkLst>
            <pc:docMk/>
            <pc:sldMk cId="184980235" sldId="389"/>
            <ac:spMk id="5" creationId="{64501535-6DBF-E73B-8CCC-BEE4882FB899}"/>
          </ac:spMkLst>
        </pc:spChg>
      </pc:sldChg>
      <pc:sldChg chg="delSp modSp mod modClrScheme chgLayout">
        <pc:chgData name="Honkanen Nina" userId="0e60591b-a1d4-46d2-8afe-38d5c603077f" providerId="ADAL" clId="{7829938A-7599-4399-9878-03EE61921E1E}" dt="2026-09-25T11:33:09.774" v="167" actId="6549"/>
        <pc:sldMkLst>
          <pc:docMk/>
          <pc:sldMk cId="3695095426" sldId="390"/>
        </pc:sldMkLst>
        <pc:spChg chg="mod ord">
          <ac:chgData name="Honkanen Nina" userId="0e60591b-a1d4-46d2-8afe-38d5c603077f" providerId="ADAL" clId="{7829938A-7599-4399-9878-03EE61921E1E}" dt="2026-09-25T11:33:09.774" v="167" actId="6549"/>
          <ac:spMkLst>
            <pc:docMk/>
            <pc:sldMk cId="3695095426" sldId="390"/>
            <ac:spMk id="4" creationId="{651BD4B2-05CD-390C-FB18-C83DA117B4DB}"/>
          </ac:spMkLst>
        </pc:spChg>
        <pc:spChg chg="mod ord">
          <ac:chgData name="Honkanen Nina" userId="0e60591b-a1d4-46d2-8afe-38d5c603077f" providerId="ADAL" clId="{7829938A-7599-4399-9878-03EE61921E1E}" dt="2026-09-25T11:33:06.447" v="166" actId="1076"/>
          <ac:spMkLst>
            <pc:docMk/>
            <pc:sldMk cId="3695095426" sldId="390"/>
            <ac:spMk id="5" creationId="{802034F2-8C05-3F87-E5CC-8F20CCDE3263}"/>
          </ac:spMkLst>
        </pc:spChg>
        <pc:picChg chg="mod">
          <ac:chgData name="Honkanen Nina" userId="0e60591b-a1d4-46d2-8afe-38d5c603077f" providerId="ADAL" clId="{7829938A-7599-4399-9878-03EE61921E1E}" dt="2026-09-25T11:29:09.653" v="88" actId="1076"/>
          <ac:picMkLst>
            <pc:docMk/>
            <pc:sldMk cId="3695095426" sldId="390"/>
            <ac:picMk id="3" creationId="{94728F76-A57D-8E0A-24F1-DB1C423223AF}"/>
          </ac:picMkLst>
        </pc:picChg>
      </pc:sldChg>
      <pc:sldChg chg="addSp delSp modSp mod modClrScheme chgLayout">
        <pc:chgData name="Honkanen Nina" userId="0e60591b-a1d4-46d2-8afe-38d5c603077f" providerId="ADAL" clId="{7829938A-7599-4399-9878-03EE61921E1E}" dt="2026-09-25T11:59:54.647" v="295" actId="1076"/>
        <pc:sldMkLst>
          <pc:docMk/>
          <pc:sldMk cId="3723690364" sldId="391"/>
        </pc:sldMkLst>
        <pc:spChg chg="add mod ord">
          <ac:chgData name="Honkanen Nina" userId="0e60591b-a1d4-46d2-8afe-38d5c603077f" providerId="ADAL" clId="{7829938A-7599-4399-9878-03EE61921E1E}" dt="2026-09-25T11:59:54.647" v="295" actId="1076"/>
          <ac:spMkLst>
            <pc:docMk/>
            <pc:sldMk cId="3723690364" sldId="391"/>
            <ac:spMk id="3" creationId="{7B08DC8D-571B-0FA5-7419-96195EE2005F}"/>
          </ac:spMkLst>
        </pc:spChg>
        <pc:spChg chg="mod">
          <ac:chgData name="Honkanen Nina" userId="0e60591b-a1d4-46d2-8afe-38d5c603077f" providerId="ADAL" clId="{7829938A-7599-4399-9878-03EE61921E1E}" dt="2026-09-25T11:31:17.381" v="133" actId="1076"/>
          <ac:spMkLst>
            <pc:docMk/>
            <pc:sldMk cId="3723690364" sldId="391"/>
            <ac:spMk id="10" creationId="{053D0458-5CE5-3F1C-3FB0-339ABCD81677}"/>
          </ac:spMkLst>
        </pc:spChg>
      </pc:sldChg>
      <pc:sldChg chg="addSp delSp modSp mod">
        <pc:chgData name="Honkanen Nina" userId="0e60591b-a1d4-46d2-8afe-38d5c603077f" providerId="ADAL" clId="{7829938A-7599-4399-9878-03EE61921E1E}" dt="2026-09-29T12:12:01.167" v="326" actId="1036"/>
        <pc:sldMkLst>
          <pc:docMk/>
          <pc:sldMk cId="2805344968" sldId="394"/>
        </pc:sldMkLst>
        <pc:spChg chg="mod">
          <ac:chgData name="Honkanen Nina" userId="0e60591b-a1d4-46d2-8afe-38d5c603077f" providerId="ADAL" clId="{7829938A-7599-4399-9878-03EE61921E1E}" dt="2026-09-29T12:12:01.167" v="326" actId="1036"/>
          <ac:spMkLst>
            <pc:docMk/>
            <pc:sldMk cId="2805344968" sldId="394"/>
            <ac:spMk id="9" creationId="{8352E202-5486-ED52-7C74-A87005153D1A}"/>
          </ac:spMkLst>
        </pc:spChg>
        <pc:picChg chg="mod">
          <ac:chgData name="Honkanen Nina" userId="0e60591b-a1d4-46d2-8afe-38d5c603077f" providerId="ADAL" clId="{7829938A-7599-4399-9878-03EE61921E1E}" dt="2026-09-25T11:32:28.281" v="161" actId="1076"/>
          <ac:picMkLst>
            <pc:docMk/>
            <pc:sldMk cId="2805344968" sldId="394"/>
            <ac:picMk id="3" creationId="{73E8E1C7-985F-2096-39A1-936FADFC5BD9}"/>
          </ac:picMkLst>
        </pc:picChg>
        <pc:picChg chg="add mod">
          <ac:chgData name="Honkanen Nina" userId="0e60591b-a1d4-46d2-8afe-38d5c603077f" providerId="ADAL" clId="{7829938A-7599-4399-9878-03EE61921E1E}" dt="2026-09-25T11:32:03.919" v="139" actId="1036"/>
          <ac:picMkLst>
            <pc:docMk/>
            <pc:sldMk cId="2805344968" sldId="394"/>
            <ac:picMk id="4" creationId="{4E7B2989-E22C-5F73-272B-03A51876FC4F}"/>
          </ac:picMkLst>
        </pc:picChg>
      </pc:sldChg>
      <pc:sldChg chg="addSp delSp modSp mod">
        <pc:chgData name="Honkanen Nina" userId="0e60591b-a1d4-46d2-8afe-38d5c603077f" providerId="ADAL" clId="{7829938A-7599-4399-9878-03EE61921E1E}" dt="2026-09-25T12:01:29.315" v="301" actId="1036"/>
        <pc:sldMkLst>
          <pc:docMk/>
          <pc:sldMk cId="1281614041" sldId="395"/>
        </pc:sldMkLst>
        <pc:spChg chg="mod">
          <ac:chgData name="Honkanen Nina" userId="0e60591b-a1d4-46d2-8afe-38d5c603077f" providerId="ADAL" clId="{7829938A-7599-4399-9878-03EE61921E1E}" dt="2026-09-25T11:34:02.762" v="177" actId="1076"/>
          <ac:spMkLst>
            <pc:docMk/>
            <pc:sldMk cId="1281614041" sldId="395"/>
            <ac:spMk id="8" creationId="{945F200C-FC6D-2B4B-1B4A-E4091F51F110}"/>
          </ac:spMkLst>
        </pc:spChg>
        <pc:picChg chg="mod modCrop">
          <ac:chgData name="Honkanen Nina" userId="0e60591b-a1d4-46d2-8afe-38d5c603077f" providerId="ADAL" clId="{7829938A-7599-4399-9878-03EE61921E1E}" dt="2026-09-25T11:34:11.838" v="178" actId="732"/>
          <ac:picMkLst>
            <pc:docMk/>
            <pc:sldMk cId="1281614041" sldId="395"/>
            <ac:picMk id="3" creationId="{FD2D7626-884A-0516-96E6-AE01EDE52C96}"/>
          </ac:picMkLst>
        </pc:picChg>
        <pc:picChg chg="add mod">
          <ac:chgData name="Honkanen Nina" userId="0e60591b-a1d4-46d2-8afe-38d5c603077f" providerId="ADAL" clId="{7829938A-7599-4399-9878-03EE61921E1E}" dt="2026-09-25T12:01:29.315" v="301" actId="1036"/>
          <ac:picMkLst>
            <pc:docMk/>
            <pc:sldMk cId="1281614041" sldId="395"/>
            <ac:picMk id="4" creationId="{2F20F457-D052-BABA-ECD3-7E78EDAD759A}"/>
          </ac:picMkLst>
        </pc:picChg>
        <pc:picChg chg="mod">
          <ac:chgData name="Honkanen Nina" userId="0e60591b-a1d4-46d2-8afe-38d5c603077f" providerId="ADAL" clId="{7829938A-7599-4399-9878-03EE61921E1E}" dt="2026-09-25T11:33:49.985" v="174" actId="1076"/>
          <ac:picMkLst>
            <pc:docMk/>
            <pc:sldMk cId="1281614041" sldId="395"/>
            <ac:picMk id="6" creationId="{0FDDC98D-08D6-2CEF-54C0-35F8A1FAA848}"/>
          </ac:picMkLst>
        </pc:picChg>
      </pc:sldChg>
      <pc:sldChg chg="addSp delSp modSp mod">
        <pc:chgData name="Honkanen Nina" userId="0e60591b-a1d4-46d2-8afe-38d5c603077f" providerId="ADAL" clId="{7829938A-7599-4399-9878-03EE61921E1E}" dt="2026-09-25T11:49:24.085" v="269" actId="1076"/>
        <pc:sldMkLst>
          <pc:docMk/>
          <pc:sldMk cId="938793666" sldId="396"/>
        </pc:sldMkLst>
        <pc:spChg chg="mod">
          <ac:chgData name="Honkanen Nina" userId="0e60591b-a1d4-46d2-8afe-38d5c603077f" providerId="ADAL" clId="{7829938A-7599-4399-9878-03EE61921E1E}" dt="2026-09-25T11:49:24.085" v="269" actId="1076"/>
          <ac:spMkLst>
            <pc:docMk/>
            <pc:sldMk cId="938793666" sldId="396"/>
            <ac:spMk id="8" creationId="{AAC07911-BAAB-22EB-EE43-50E8E18FDB58}"/>
          </ac:spMkLst>
        </pc:spChg>
        <pc:picChg chg="add mod">
          <ac:chgData name="Honkanen Nina" userId="0e60591b-a1d4-46d2-8afe-38d5c603077f" providerId="ADAL" clId="{7829938A-7599-4399-9878-03EE61921E1E}" dt="2026-09-25T11:27:00.796" v="38" actId="1036"/>
          <ac:picMkLst>
            <pc:docMk/>
            <pc:sldMk cId="938793666" sldId="396"/>
            <ac:picMk id="4" creationId="{96AA952B-4280-74C7-2D6F-B739C39DFCE3}"/>
          </ac:picMkLst>
        </pc:picChg>
      </pc:sldChg>
      <pc:sldChg chg="add">
        <pc:chgData name="Honkanen Nina" userId="0e60591b-a1d4-46d2-8afe-38d5c603077f" providerId="ADAL" clId="{7829938A-7599-4399-9878-03EE61921E1E}" dt="2026-09-25T11:26:19.923" v="28"/>
        <pc:sldMkLst>
          <pc:docMk/>
          <pc:sldMk cId="851052822" sldId="462"/>
        </pc:sldMkLst>
      </pc:sldChg>
      <pc:sldChg chg="add">
        <pc:chgData name="Honkanen Nina" userId="0e60591b-a1d4-46d2-8afe-38d5c603077f" providerId="ADAL" clId="{7829938A-7599-4399-9878-03EE61921E1E}" dt="2026-09-25T11:25:50.730" v="25"/>
        <pc:sldMkLst>
          <pc:docMk/>
          <pc:sldMk cId="807623101" sldId="463"/>
        </pc:sldMkLst>
      </pc:sldChg>
      <pc:sldChg chg="modSp add mod">
        <pc:chgData name="Honkanen Nina" userId="0e60591b-a1d4-46d2-8afe-38d5c603077f" providerId="ADAL" clId="{7829938A-7599-4399-9878-03EE61921E1E}" dt="2026-09-25T11:49:02.594" v="267" actId="1037"/>
        <pc:sldMkLst>
          <pc:docMk/>
          <pc:sldMk cId="0" sldId="464"/>
        </pc:sldMkLst>
        <pc:spChg chg="mod">
          <ac:chgData name="Honkanen Nina" userId="0e60591b-a1d4-46d2-8afe-38d5c603077f" providerId="ADAL" clId="{7829938A-7599-4399-9878-03EE61921E1E}" dt="2026-09-25T11:48:56.834" v="261" actId="1038"/>
          <ac:spMkLst>
            <pc:docMk/>
            <pc:sldMk cId="0" sldId="464"/>
            <ac:spMk id="145" creationId="{00000000-0000-0000-0000-000000000000}"/>
          </ac:spMkLst>
        </pc:spChg>
        <pc:spChg chg="mod">
          <ac:chgData name="Honkanen Nina" userId="0e60591b-a1d4-46d2-8afe-38d5c603077f" providerId="ADAL" clId="{7829938A-7599-4399-9878-03EE61921E1E}" dt="2026-09-25T11:49:02.594" v="267" actId="1037"/>
          <ac:spMkLst>
            <pc:docMk/>
            <pc:sldMk cId="0" sldId="464"/>
            <ac:spMk id="147" creationId="{00000000-0000-0000-0000-000000000000}"/>
          </ac:spMkLst>
        </pc:spChg>
        <pc:spChg chg="mod">
          <ac:chgData name="Honkanen Nina" userId="0e60591b-a1d4-46d2-8afe-38d5c603077f" providerId="ADAL" clId="{7829938A-7599-4399-9878-03EE61921E1E}" dt="2026-09-25T11:48:37.210" v="255" actId="1036"/>
          <ac:spMkLst>
            <pc:docMk/>
            <pc:sldMk cId="0" sldId="464"/>
            <ac:spMk id="148" creationId="{00000000-0000-0000-0000-000000000000}"/>
          </ac:spMkLst>
        </pc:spChg>
        <pc:grpChg chg="mod">
          <ac:chgData name="Honkanen Nina" userId="0e60591b-a1d4-46d2-8afe-38d5c603077f" providerId="ADAL" clId="{7829938A-7599-4399-9878-03EE61921E1E}" dt="2026-09-25T11:48:28.479" v="246" actId="14100"/>
          <ac:grpSpMkLst>
            <pc:docMk/>
            <pc:sldMk cId="0" sldId="464"/>
            <ac:grpSpMk id="2" creationId="{00000000-0000-0000-0000-000000000000}"/>
          </ac:grpSpMkLst>
        </pc:grpChg>
        <pc:picChg chg="mod modCrop">
          <ac:chgData name="Honkanen Nina" userId="0e60591b-a1d4-46d2-8afe-38d5c603077f" providerId="ADAL" clId="{7829938A-7599-4399-9878-03EE61921E1E}" dt="2026-09-25T11:48:24.184" v="245" actId="732"/>
          <ac:picMkLst>
            <pc:docMk/>
            <pc:sldMk cId="0" sldId="464"/>
            <ac:picMk id="3" creationId="{00000000-0000-0000-0000-000000000000}"/>
          </ac:picMkLst>
        </pc:picChg>
      </pc:sldChg>
      <pc:sldChg chg="delSp modSp new mod modClrScheme chgLayout">
        <pc:chgData name="Honkanen Nina" userId="0e60591b-a1d4-46d2-8afe-38d5c603077f" providerId="ADAL" clId="{7829938A-7599-4399-9878-03EE61921E1E}" dt="2026-09-25T12:01:19.595" v="297" actId="478"/>
        <pc:sldMkLst>
          <pc:docMk/>
          <pc:sldMk cId="1960461879" sldId="465"/>
        </pc:sldMkLst>
        <pc:spChg chg="mod ord">
          <ac:chgData name="Honkanen Nina" userId="0e60591b-a1d4-46d2-8afe-38d5c603077f" providerId="ADAL" clId="{7829938A-7599-4399-9878-03EE61921E1E}" dt="2026-09-25T11:31:36.120" v="136" actId="700"/>
          <ac:spMkLst>
            <pc:docMk/>
            <pc:sldMk cId="1960461879" sldId="465"/>
            <ac:spMk id="5" creationId="{F3C88C7E-2EFF-9D1B-481D-27E16402359B}"/>
          </ac:spMkLst>
        </pc:spChg>
      </pc:sldChg>
      <pc:sldChg chg="addSp delSp modSp add mod">
        <pc:chgData name="Honkanen Nina" userId="0e60591b-a1d4-46d2-8afe-38d5c603077f" providerId="ADAL" clId="{7829938A-7599-4399-9878-03EE61921E1E}" dt="2026-09-25T11:46:09.181" v="231" actId="732"/>
        <pc:sldMkLst>
          <pc:docMk/>
          <pc:sldMk cId="157450834" sldId="466"/>
        </pc:sldMkLst>
        <pc:spChg chg="mod">
          <ac:chgData name="Honkanen Nina" userId="0e60591b-a1d4-46d2-8afe-38d5c603077f" providerId="ADAL" clId="{7829938A-7599-4399-9878-03EE61921E1E}" dt="2026-09-25T11:45:33.336" v="222" actId="1076"/>
          <ac:spMkLst>
            <pc:docMk/>
            <pc:sldMk cId="157450834" sldId="466"/>
            <ac:spMk id="2" creationId="{07C8A7E4-2387-7AE8-C480-B390340290A3}"/>
          </ac:spMkLst>
        </pc:spChg>
        <pc:spChg chg="add mod">
          <ac:chgData name="Honkanen Nina" userId="0e60591b-a1d4-46d2-8afe-38d5c603077f" providerId="ADAL" clId="{7829938A-7599-4399-9878-03EE61921E1E}" dt="2026-09-25T11:45:29.403" v="220" actId="1076"/>
          <ac:spMkLst>
            <pc:docMk/>
            <pc:sldMk cId="157450834" sldId="466"/>
            <ac:spMk id="8" creationId="{EFA1DD86-C4D9-5C72-EF7B-C99C4AD65076}"/>
          </ac:spMkLst>
        </pc:spChg>
        <pc:picChg chg="add mod modCrop">
          <ac:chgData name="Honkanen Nina" userId="0e60591b-a1d4-46d2-8afe-38d5c603077f" providerId="ADAL" clId="{7829938A-7599-4399-9878-03EE61921E1E}" dt="2026-09-25T11:46:09.181" v="231" actId="732"/>
          <ac:picMkLst>
            <pc:docMk/>
            <pc:sldMk cId="157450834" sldId="466"/>
            <ac:picMk id="10" creationId="{BF376FDD-4732-E74F-954D-6AE344C1F82C}"/>
          </ac:picMkLst>
        </pc:picChg>
      </pc:sldChg>
      <pc:sldMasterChg chg="delSldLayout modSldLayout sldLayoutOrd">
        <pc:chgData name="Honkanen Nina" userId="0e60591b-a1d4-46d2-8afe-38d5c603077f" providerId="ADAL" clId="{7829938A-7599-4399-9878-03EE61921E1E}" dt="2026-09-25T11:47:32.890" v="240" actId="167"/>
        <pc:sldMasterMkLst>
          <pc:docMk/>
          <pc:sldMasterMk cId="1994880774" sldId="2147483648"/>
        </pc:sldMasterMkLst>
        <pc:sldLayoutChg chg="modSp mod">
          <pc:chgData name="Honkanen Nina" userId="0e60591b-a1d4-46d2-8afe-38d5c603077f" providerId="ADAL" clId="{7829938A-7599-4399-9878-03EE61921E1E}" dt="2026-09-25T11:47:09.545" v="234" actId="1076"/>
          <pc:sldLayoutMkLst>
            <pc:docMk/>
            <pc:sldMasterMk cId="1994880774" sldId="2147483648"/>
            <pc:sldLayoutMk cId="809132923" sldId="2147483730"/>
          </pc:sldLayoutMkLst>
          <pc:picChg chg="mod">
            <ac:chgData name="Honkanen Nina" userId="0e60591b-a1d4-46d2-8afe-38d5c603077f" providerId="ADAL" clId="{7829938A-7599-4399-9878-03EE61921E1E}" dt="2026-09-25T11:47:09.545" v="234" actId="1076"/>
            <ac:picMkLst>
              <pc:docMk/>
              <pc:sldMasterMk cId="1994880774" sldId="2147483648"/>
              <pc:sldLayoutMk cId="809132923" sldId="2147483730"/>
              <ac:picMk id="3" creationId="{2FAC57CB-6CE4-944C-CD74-B7B2F4AA034B}"/>
            </ac:picMkLst>
          </pc:picChg>
        </pc:sldLayoutChg>
        <pc:sldLayoutChg chg="modSp mod">
          <pc:chgData name="Honkanen Nina" userId="0e60591b-a1d4-46d2-8afe-38d5c603077f" providerId="ADAL" clId="{7829938A-7599-4399-9878-03EE61921E1E}" dt="2026-09-25T11:47:15.587" v="236" actId="1076"/>
          <pc:sldLayoutMkLst>
            <pc:docMk/>
            <pc:sldMasterMk cId="1994880774" sldId="2147483648"/>
            <pc:sldLayoutMk cId="3166371281" sldId="2147483744"/>
          </pc:sldLayoutMkLst>
          <pc:spChg chg="mod">
            <ac:chgData name="Honkanen Nina" userId="0e60591b-a1d4-46d2-8afe-38d5c603077f" providerId="ADAL" clId="{7829938A-7599-4399-9878-03EE61921E1E}" dt="2026-09-25T11:47:15.587" v="236" actId="1076"/>
            <ac:spMkLst>
              <pc:docMk/>
              <pc:sldMasterMk cId="1994880774" sldId="2147483648"/>
              <pc:sldLayoutMk cId="3166371281" sldId="2147483744"/>
              <ac:spMk id="9" creationId="{B424E6CB-4BEE-1AE0-820E-17C36143A67F}"/>
            </ac:spMkLst>
          </pc:spChg>
        </pc:sldLayoutChg>
        <pc:sldLayoutChg chg="addSp delSp modSp mod ord">
          <pc:chgData name="Honkanen Nina" userId="0e60591b-a1d4-46d2-8afe-38d5c603077f" providerId="ADAL" clId="{7829938A-7599-4399-9878-03EE61921E1E}" dt="2026-09-25T11:47:32.890" v="240" actId="167"/>
          <pc:sldLayoutMkLst>
            <pc:docMk/>
            <pc:sldMasterMk cId="1994880774" sldId="2147483648"/>
            <pc:sldLayoutMk cId="1856693067" sldId="2147483767"/>
          </pc:sldLayoutMkLst>
          <pc:spChg chg="add ord">
            <ac:chgData name="Honkanen Nina" userId="0e60591b-a1d4-46d2-8afe-38d5c603077f" providerId="ADAL" clId="{7829938A-7599-4399-9878-03EE61921E1E}" dt="2026-09-25T11:47:29.292" v="239" actId="167"/>
            <ac:spMkLst>
              <pc:docMk/>
              <pc:sldMasterMk cId="1994880774" sldId="2147483648"/>
              <pc:sldLayoutMk cId="1856693067" sldId="2147483767"/>
              <ac:spMk id="11" creationId="{49C36934-FB5D-5222-E48B-779F8F6FB751}"/>
            </ac:spMkLst>
          </pc:spChg>
          <pc:picChg chg="add ord">
            <ac:chgData name="Honkanen Nina" userId="0e60591b-a1d4-46d2-8afe-38d5c603077f" providerId="ADAL" clId="{7829938A-7599-4399-9878-03EE61921E1E}" dt="2026-09-25T11:47:32.890" v="240" actId="167"/>
            <ac:picMkLst>
              <pc:docMk/>
              <pc:sldMasterMk cId="1994880774" sldId="2147483648"/>
              <pc:sldLayoutMk cId="1856693067" sldId="2147483767"/>
              <ac:picMk id="5" creationId="{2C001157-55EE-21D4-2428-B6A72D687CB4}"/>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7363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8</a:t>
            </a:fld>
            <a:endParaRPr lang="fi-FI"/>
          </a:p>
        </p:txBody>
      </p:sp>
    </p:spTree>
    <p:extLst>
      <p:ext uri="{BB962C8B-B14F-4D97-AF65-F5344CB8AC3E}">
        <p14:creationId xmlns:p14="http://schemas.microsoft.com/office/powerpoint/2010/main" val="1652511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pPr/>
              <a:t>10</a:t>
            </a:fld>
            <a:endParaRPr lang="fi-FI"/>
          </a:p>
        </p:txBody>
      </p:sp>
    </p:spTree>
    <p:extLst>
      <p:ext uri="{BB962C8B-B14F-4D97-AF65-F5344CB8AC3E}">
        <p14:creationId xmlns:p14="http://schemas.microsoft.com/office/powerpoint/2010/main" val="2223608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r>
              <a:rPr lang="fi-FI" sz="1200" b="0" i="0" kern="1200" dirty="0">
                <a:solidFill>
                  <a:schemeClr val="tx1"/>
                </a:solidFill>
                <a:effectLst/>
                <a:latin typeface="+mn-lt"/>
                <a:ea typeface="+mn-ea"/>
                <a:cs typeface="+mn-cs"/>
              </a:rPr>
              <a:t>Paavalin näkemys seurakunnan johtamisesta korostaa palvelemista ja aitoutta. Johtajuus on ennen kaikkea palvelutehtävä, ei vallankäyttöä. (2. Kor. 4:5) Johtajan tulee toimia Kristuksen esimerkkiä seuraten yhteisön parhaaksi ja varustaa se tehtäväänsä. Johtajuus on rohkeutta kantaa vastuuta, mutta myös nöyryyttä kuunnella ja rakentaa luottamusta. Aitous tarkoittaa sitä, että seurakunnan johtajan tulee elää todeksi sitä, mitä opettaa. Palvelun ja varustamisen lisäksi seurakunnan johtajan on huolehdittava yhteisönsä hengellistä hyvinvoinnista.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Paavali korostaa seurakunnan johtajan opillista kypsyyttä, eli teologista taitavuutta ja reflektiokykyä. (1. Tim. 3:2). Hänen tulee osata tulkita Raamattua ja kirkon traditiota niin, että ne kohtaavat nykyajan kysymykset. Tämä ei ole vain tiedollista osaamista, vaan kykyä soveltaa teologiaa käytäntöön ja käydä vuoropuhelua kulttuurin ja yhteiskunnan kanssa.  </a:t>
            </a:r>
          </a:p>
          <a:p>
            <a:pPr rtl="0" fontAlgn="base"/>
            <a:r>
              <a:rPr lang="fi-FI" sz="1200" b="0" i="0" kern="1200" dirty="0">
                <a:solidFill>
                  <a:schemeClr val="tx1"/>
                </a:solidFill>
                <a:effectLst/>
                <a:latin typeface="+mn-lt"/>
                <a:ea typeface="+mn-ea"/>
                <a:cs typeface="+mn-cs"/>
              </a:rPr>
              <a:t>Teologisen osaamisen ja hengellisen kasvun tukemisen lisäksi seurakunnan johtajan tehtävä on toiminnallinen. Hänen tulee näyttää, mikä on seurakunnan suunta ja tehtävä. Hän rakentaa kristittyjen yhteisöä, eli luo luottamusta, osallisuutta ja yhteistä vastuuta. Johtajalta edellytetään hallinnollista osaamista ja kykyä johtaa sekä henkilöstöä että vapaaehtoisia. Paavali korostaa, että johtajan tehtävä ei ole tehdä kaikkea itse, vaan vahvistaa muita ja luoda tilaa heidän lahjoilleen. (</a:t>
            </a:r>
            <a:r>
              <a:rPr lang="fi-FI" sz="1200" b="0" i="0" kern="1200" dirty="0" err="1">
                <a:solidFill>
                  <a:schemeClr val="tx1"/>
                </a:solidFill>
                <a:effectLst/>
                <a:latin typeface="+mn-lt"/>
                <a:ea typeface="+mn-ea"/>
                <a:cs typeface="+mn-cs"/>
              </a:rPr>
              <a:t>Ef</a:t>
            </a:r>
            <a:r>
              <a:rPr lang="fi-FI" sz="1200" b="0" i="0" kern="1200" dirty="0">
                <a:solidFill>
                  <a:schemeClr val="tx1"/>
                </a:solidFill>
                <a:effectLst/>
                <a:latin typeface="+mn-lt"/>
                <a:ea typeface="+mn-ea"/>
                <a:cs typeface="+mn-cs"/>
              </a:rPr>
              <a:t>  4:11–12) . Näin hän asettaa johtajuuden välineiksi mentoroinnin ja valmentavan johtajuuden. Johtajuus on tehtävä, kutsumus ja armolahja: se toteutuu paitsi inhimillisen osaamisen, ennen kaikkea Jumalan armon varassa. Hyvät hallinnolliset rakenteet ja prosessit tukevat kirkon perustehtävää, eli evankeliumin julistusta, sakramenttien hoitamista ja lähimmäisenrakkautta. Hyvä hallinto luo selkeyttä ja vakautta, jotta hengellinen työ voi kukoistaa. Strategian, henkilöstön, talouden ja päätöksenteon johtaminen on osa vastuullista palvelua. Hyvin johdettu seurakunta pystyy jakamaan resursseja, tukemaan työntekijöitä ja luomaan tilaa vapaaehtoisten lahjoille. Hyvä johtajuus vapauttaa ihmiset palvelemaan omilla armolahjoillaan. Hyvä hallinto tuo avoimuutta ja vastuullisuutta, mikä vahvistaa luottamusta seurakunnassa ja yhteiskunnassa. Tämä on myös hengellinen kysymys – rehellisyys ja oikeudenmukaisuus ovat osa Jumalan valtakunnan todistusta</a:t>
            </a:r>
            <a:r>
              <a:rPr lang="fi-FI" sz="1200" b="0" i="0" kern="1200">
                <a:solidFill>
                  <a:schemeClr val="tx1"/>
                </a:solidFill>
                <a:effectLst/>
                <a:latin typeface="+mn-lt"/>
                <a:ea typeface="+mn-ea"/>
                <a:cs typeface="+mn-cs"/>
              </a:rPr>
              <a:t>. </a:t>
            </a:r>
            <a:br>
              <a:rPr lang="fi-FI" sz="1200" b="0" i="0" kern="120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Paavali muistuttaa, että kaikki on armoa (1. Kor. 15:10). Hallinnollinen johtaminen on armolahjojen käyttöä: järjestyksen lahja palvelee evankeliumin etenemistä. Kun hallinto ja hengellinen johtajuus kulkevat käsi kädessä, kirkko on vahva ja vaikuttava. Teologinen koulutus ja johtajuuden tukeminen eivät nouse ole vain käytännön tarpeita, vaan ne ovat raamatullinen kutsu varustaa kirkko toteuttamaan Jumalan missiota. Koulutuksen ja johtajuuden tukeminen ovat välttämättömiä, jotta kirkko voi pysyä uskollisena Kristukselle ja olla vahva ja vaikuttava. </a:t>
            </a:r>
          </a:p>
          <a:p>
            <a:pPr rtl="0" fontAlgn="base"/>
            <a:r>
              <a:rPr lang="fi-FI" sz="1200" b="0" i="0" kern="1200" dirty="0">
                <a:solidFill>
                  <a:schemeClr val="tx1"/>
                </a:solidFill>
                <a:effectLst/>
                <a:latin typeface="+mn-lt"/>
                <a:ea typeface="+mn-ea"/>
                <a:cs typeface="+mn-cs"/>
              </a:rPr>
              <a:t> </a:t>
            </a: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pPr/>
              <a:t>15</a:t>
            </a:fld>
            <a:endParaRPr lang="fi-FI"/>
          </a:p>
        </p:txBody>
      </p:sp>
    </p:spTree>
    <p:extLst>
      <p:ext uri="{BB962C8B-B14F-4D97-AF65-F5344CB8AC3E}">
        <p14:creationId xmlns:p14="http://schemas.microsoft.com/office/powerpoint/2010/main" val="1581836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7.pn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27.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7.pn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43.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8.png"/><Relationship Id="rId5" Type="http://schemas.openxmlformats.org/officeDocument/2006/relationships/image" Target="../media/image43.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5.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7.png"/><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Otsikko - kirkko">
    <p:spTree>
      <p:nvGrpSpPr>
        <p:cNvPr id="1" name=""/>
        <p:cNvGrpSpPr/>
        <p:nvPr/>
      </p:nvGrpSpPr>
      <p:grpSpPr>
        <a:xfrm>
          <a:off x="0" y="0"/>
          <a:ext cx="0" cy="0"/>
          <a:chOff x="0" y="0"/>
          <a:chExt cx="0" cy="0"/>
        </a:xfrm>
      </p:grpSpPr>
      <p:pic>
        <p:nvPicPr>
          <p:cNvPr id="5" name="Kuva 4" descr="Kuva, joka sisältää kohteen Ihmisen kasvot, vaate, henkilö, mies&#10;&#10;Tekoälyllä luotu sisältö voi olla virheellistä.">
            <a:extLst>
              <a:ext uri="{FF2B5EF4-FFF2-40B4-BE49-F238E27FC236}">
                <a16:creationId xmlns:a16="http://schemas.microsoft.com/office/drawing/2014/main" id="{2C001157-55EE-21D4-2428-B6A72D687CB4}"/>
              </a:ext>
            </a:extLst>
          </p:cNvPr>
          <p:cNvPicPr>
            <a:picLocks noChangeAspect="1"/>
          </p:cNvPicPr>
          <p:nvPr userDrawn="1"/>
        </p:nvPicPr>
        <p:blipFill>
          <a:blip r:embed="rId3">
            <a:extLst>
              <a:ext uri="{28A0092B-C50C-407E-A947-70E740481C1C}">
                <a14:useLocalDpi xmlns:a14="http://schemas.microsoft.com/office/drawing/2010/main" val="0"/>
              </a:ext>
            </a:extLst>
          </a:blip>
          <a:srcRect t="24580" r="13505" b="2432"/>
          <a:stretch>
            <a:fillRect/>
          </a:stretch>
        </p:blipFill>
        <p:spPr>
          <a:xfrm>
            <a:off x="18532" y="0"/>
            <a:ext cx="12192001" cy="6858000"/>
          </a:xfrm>
          <a:prstGeom prst="rect">
            <a:avLst/>
          </a:prstGeom>
        </p:spPr>
      </p:pic>
      <p:sp>
        <p:nvSpPr>
          <p:cNvPr id="11" name="Suorakulmio 10">
            <a:extLst>
              <a:ext uri="{FF2B5EF4-FFF2-40B4-BE49-F238E27FC236}">
                <a16:creationId xmlns:a16="http://schemas.microsoft.com/office/drawing/2014/main" id="{49C36934-FB5D-5222-E48B-779F8F6FB751}"/>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1856693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endParaRPr lang="fi-FI"/>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808687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12584740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710402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717941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endParaRPr lang="fi-FI"/>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320661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679964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ags" Target="../tags/tag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1"/>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421" imgH="423" progId="TCLayout.ActiveDocument.1">
                  <p:embed/>
                </p:oleObj>
              </mc:Choice>
              <mc:Fallback>
                <p:oleObj name="think-cell Slide" r:id="rId62"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767" r:id="rId22"/>
    <p:sldLayoutId id="2147483660" r:id="rId23"/>
    <p:sldLayoutId id="2147483742" r:id="rId24"/>
    <p:sldLayoutId id="2147483673" r:id="rId25"/>
    <p:sldLayoutId id="2147483725" r:id="rId26"/>
    <p:sldLayoutId id="2147483703" r:id="rId27"/>
    <p:sldLayoutId id="2147483708" r:id="rId28"/>
    <p:sldLayoutId id="2147483743" r:id="rId29"/>
    <p:sldLayoutId id="2147483732" r:id="rId30"/>
    <p:sldLayoutId id="2147483706" r:id="rId31"/>
    <p:sldLayoutId id="2147483709" r:id="rId32"/>
    <p:sldLayoutId id="2147483707" r:id="rId33"/>
    <p:sldLayoutId id="2147483650" r:id="rId34"/>
    <p:sldLayoutId id="2147483761" r:id="rId35"/>
    <p:sldLayoutId id="2147483726" r:id="rId36"/>
    <p:sldLayoutId id="2147483747" r:id="rId37"/>
    <p:sldLayoutId id="2147483762" r:id="rId38"/>
    <p:sldLayoutId id="2147483749" r:id="rId39"/>
    <p:sldLayoutId id="2147483763" r:id="rId40"/>
    <p:sldLayoutId id="2147483748" r:id="rId41"/>
    <p:sldLayoutId id="2147483750" r:id="rId42"/>
    <p:sldLayoutId id="2147483737" r:id="rId43"/>
    <p:sldLayoutId id="2147483734" r:id="rId44"/>
    <p:sldLayoutId id="2147483695" r:id="rId45"/>
    <p:sldLayoutId id="2147483739" r:id="rId46"/>
    <p:sldLayoutId id="2147483735" r:id="rId47"/>
    <p:sldLayoutId id="2147483738" r:id="rId48"/>
    <p:sldLayoutId id="2147483736" r:id="rId49"/>
    <p:sldLayoutId id="2147483702" r:id="rId50"/>
    <p:sldLayoutId id="2147483740" r:id="rId51"/>
    <p:sldLayoutId id="2147483700" r:id="rId52"/>
    <p:sldLayoutId id="2147483731" r:id="rId53"/>
    <p:sldLayoutId id="2147483755" r:id="rId54"/>
    <p:sldLayoutId id="2147483751" r:id="rId55"/>
    <p:sldLayoutId id="2147483752" r:id="rId56"/>
    <p:sldLayoutId id="2147483753" r:id="rId57"/>
    <p:sldLayoutId id="2147483764" r:id="rId58"/>
    <p:sldLayoutId id="2147483765" r:id="rId59"/>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6" Type="http://schemas.openxmlformats.org/officeDocument/2006/relationships/image" Target="../media/image74.png"/><Relationship Id="rId21" Type="http://schemas.openxmlformats.org/officeDocument/2006/relationships/image" Target="../media/image69.png"/><Relationship Id="rId42" Type="http://schemas.openxmlformats.org/officeDocument/2006/relationships/image" Target="../media/image90.png"/><Relationship Id="rId47" Type="http://schemas.openxmlformats.org/officeDocument/2006/relationships/image" Target="../media/image95.png"/><Relationship Id="rId63" Type="http://schemas.openxmlformats.org/officeDocument/2006/relationships/image" Target="../media/image111.png"/><Relationship Id="rId68" Type="http://schemas.openxmlformats.org/officeDocument/2006/relationships/image" Target="../media/image116.png"/><Relationship Id="rId16" Type="http://schemas.openxmlformats.org/officeDocument/2006/relationships/image" Target="../media/image64.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1.png"/><Relationship Id="rId58" Type="http://schemas.openxmlformats.org/officeDocument/2006/relationships/image" Target="../media/image106.png"/><Relationship Id="rId66" Type="http://schemas.openxmlformats.org/officeDocument/2006/relationships/image" Target="../media/image114.png"/><Relationship Id="rId74" Type="http://schemas.openxmlformats.org/officeDocument/2006/relationships/image" Target="../media/image122.png"/><Relationship Id="rId79" Type="http://schemas.openxmlformats.org/officeDocument/2006/relationships/image" Target="../media/image27.png"/><Relationship Id="rId5" Type="http://schemas.openxmlformats.org/officeDocument/2006/relationships/image" Target="../media/image53.png"/><Relationship Id="rId61" Type="http://schemas.openxmlformats.org/officeDocument/2006/relationships/image" Target="../media/image109.pn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6.png"/><Relationship Id="rId56" Type="http://schemas.openxmlformats.org/officeDocument/2006/relationships/image" Target="../media/image104.png"/><Relationship Id="rId64" Type="http://schemas.openxmlformats.org/officeDocument/2006/relationships/image" Target="../media/image112.png"/><Relationship Id="rId69" Type="http://schemas.openxmlformats.org/officeDocument/2006/relationships/image" Target="../media/image117.png"/><Relationship Id="rId77" Type="http://schemas.openxmlformats.org/officeDocument/2006/relationships/image" Target="../media/image125.png"/><Relationship Id="rId8" Type="http://schemas.openxmlformats.org/officeDocument/2006/relationships/image" Target="../media/image56.png"/><Relationship Id="rId51" Type="http://schemas.openxmlformats.org/officeDocument/2006/relationships/image" Target="../media/image99.png"/><Relationship Id="rId72" Type="http://schemas.openxmlformats.org/officeDocument/2006/relationships/image" Target="../media/image120.png"/><Relationship Id="rId3" Type="http://schemas.openxmlformats.org/officeDocument/2006/relationships/image" Target="../media/image51.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image" Target="../media/image94.png"/><Relationship Id="rId59" Type="http://schemas.openxmlformats.org/officeDocument/2006/relationships/image" Target="../media/image107.png"/><Relationship Id="rId67" Type="http://schemas.openxmlformats.org/officeDocument/2006/relationships/image" Target="../media/image115.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2.png"/><Relationship Id="rId62" Type="http://schemas.openxmlformats.org/officeDocument/2006/relationships/image" Target="../media/image110.png"/><Relationship Id="rId70" Type="http://schemas.openxmlformats.org/officeDocument/2006/relationships/image" Target="../media/image118.png"/><Relationship Id="rId75" Type="http://schemas.openxmlformats.org/officeDocument/2006/relationships/image" Target="../media/image123.png"/><Relationship Id="rId1" Type="http://schemas.openxmlformats.org/officeDocument/2006/relationships/slideLayout" Target="../slideLayouts/slideLayout59.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7.png"/><Relationship Id="rId57" Type="http://schemas.openxmlformats.org/officeDocument/2006/relationships/image" Target="../media/image105.png"/><Relationship Id="rId10" Type="http://schemas.openxmlformats.org/officeDocument/2006/relationships/image" Target="../media/image58.png"/><Relationship Id="rId31" Type="http://schemas.openxmlformats.org/officeDocument/2006/relationships/image" Target="../media/image79.png"/><Relationship Id="rId44" Type="http://schemas.openxmlformats.org/officeDocument/2006/relationships/image" Target="../media/image92.png"/><Relationship Id="rId52" Type="http://schemas.openxmlformats.org/officeDocument/2006/relationships/image" Target="../media/image100.png"/><Relationship Id="rId60" Type="http://schemas.openxmlformats.org/officeDocument/2006/relationships/image" Target="../media/image108.png"/><Relationship Id="rId65" Type="http://schemas.openxmlformats.org/officeDocument/2006/relationships/image" Target="../media/image113.png"/><Relationship Id="rId73" Type="http://schemas.openxmlformats.org/officeDocument/2006/relationships/image" Target="../media/image121.png"/><Relationship Id="rId78" Type="http://schemas.openxmlformats.org/officeDocument/2006/relationships/image" Target="../media/image126.png"/><Relationship Id="rId4" Type="http://schemas.openxmlformats.org/officeDocument/2006/relationships/image" Target="../media/image52.png"/><Relationship Id="rId9" Type="http://schemas.openxmlformats.org/officeDocument/2006/relationships/image" Target="../media/image57.png"/><Relationship Id="rId13" Type="http://schemas.openxmlformats.org/officeDocument/2006/relationships/image" Target="../media/image61.png"/><Relationship Id="rId18" Type="http://schemas.openxmlformats.org/officeDocument/2006/relationships/image" Target="../media/image66.png"/><Relationship Id="rId39" Type="http://schemas.openxmlformats.org/officeDocument/2006/relationships/image" Target="../media/image87.png"/><Relationship Id="rId34" Type="http://schemas.openxmlformats.org/officeDocument/2006/relationships/image" Target="../media/image82.png"/><Relationship Id="rId50" Type="http://schemas.openxmlformats.org/officeDocument/2006/relationships/image" Target="../media/image98.png"/><Relationship Id="rId55" Type="http://schemas.openxmlformats.org/officeDocument/2006/relationships/image" Target="../media/image103.png"/><Relationship Id="rId76" Type="http://schemas.openxmlformats.org/officeDocument/2006/relationships/image" Target="../media/image124.png"/><Relationship Id="rId7" Type="http://schemas.openxmlformats.org/officeDocument/2006/relationships/image" Target="../media/image55.png"/><Relationship Id="rId71" Type="http://schemas.openxmlformats.org/officeDocument/2006/relationships/image" Target="../media/image119.png"/><Relationship Id="rId2" Type="http://schemas.openxmlformats.org/officeDocument/2006/relationships/image" Target="../media/image50.jpg"/><Relationship Id="rId29" Type="http://schemas.openxmlformats.org/officeDocument/2006/relationships/image" Target="../media/image7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7.jp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58.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xml"/><Relationship Id="rId1" Type="http://schemas.openxmlformats.org/officeDocument/2006/relationships/slideLayout" Target="../slideLayouts/slideLayout58.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xml"/><Relationship Id="rId1" Type="http://schemas.openxmlformats.org/officeDocument/2006/relationships/slideLayout" Target="../slideLayouts/slideLayout58.xml"/><Relationship Id="rId6" Type="http://schemas.openxmlformats.org/officeDocument/2006/relationships/image" Target="../media/image27.png"/><Relationship Id="rId5" Type="http://schemas.openxmlformats.org/officeDocument/2006/relationships/image" Target="../media/image138.jpg"/><Relationship Id="rId4" Type="http://schemas.openxmlformats.org/officeDocument/2006/relationships/image" Target="../media/image137.jpg"/></Relationships>
</file>

<file path=ppt/slides/_rels/slide10.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5.xml"/><Relationship Id="rId1" Type="http://schemas.openxmlformats.org/officeDocument/2006/relationships/slideLayout" Target="../slideLayouts/slideLayout58.xml"/><Relationship Id="rId5" Type="http://schemas.openxmlformats.org/officeDocument/2006/relationships/image" Target="../media/image14.png"/><Relationship Id="rId4" Type="http://schemas.openxmlformats.org/officeDocument/2006/relationships/image" Target="../media/image14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7.xml"/><Relationship Id="rId1" Type="http://schemas.openxmlformats.org/officeDocument/2006/relationships/slideLayout" Target="../slideLayouts/slideLayout58.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454509" y="2996796"/>
            <a:ext cx="9282982" cy="2034348"/>
          </a:xfrm>
          <a:effectLst>
            <a:outerShdw blurRad="50800" dist="50800" dir="5400000" algn="ctr" rotWithShape="0">
              <a:schemeClr val="tx1"/>
            </a:outerShdw>
          </a:effectLst>
        </p:spPr>
        <p:txBody>
          <a:bodyPr>
            <a:noAutofit/>
          </a:bodyPr>
          <a:lstStyle/>
          <a:p>
            <a:pPr algn="ctr"/>
            <a:r>
              <a:rPr lang="fi-FI" sz="6000" dirty="0"/>
              <a:t>Teologinen koulutus ja johtajuus</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592159" y="5131505"/>
            <a:ext cx="7007682" cy="630694"/>
          </a:xfrm>
          <a:effectLst>
            <a:outerShdw blurRad="50800" dist="50800" dir="5400000" algn="ctr" rotWithShape="0">
              <a:schemeClr val="tx1"/>
            </a:outerShdw>
          </a:effectLst>
        </p:spPr>
        <p:txBody>
          <a:bodyPr>
            <a:normAutofit/>
          </a:bodyPr>
          <a:lstStyle/>
          <a:p>
            <a:r>
              <a:rPr lang="fi-FI" sz="2800" dirty="0"/>
              <a:t>Näin Lähetysseura toimii maailmalla</a:t>
            </a:r>
            <a:endParaRPr lang="fi-FI" sz="2800" dirty="0">
              <a:solidFill>
                <a:schemeClr val="bg1"/>
              </a:solidFill>
            </a:endParaRPr>
          </a:p>
        </p:txBody>
      </p:sp>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8E42AA2-DC53-18BE-5173-CD94E64FB1A1}"/>
              </a:ext>
            </a:extLst>
          </p:cNvPr>
          <p:cNvPicPr>
            <a:picLocks noChangeAspect="1"/>
          </p:cNvPicPr>
          <p:nvPr/>
        </p:nvPicPr>
        <p:blipFill>
          <a:blip r:embed="rId2">
            <a:extLst>
              <a:ext uri="{28A0092B-C50C-407E-A947-70E740481C1C}">
                <a14:useLocalDpi xmlns:a14="http://schemas.microsoft.com/office/drawing/2010/main" val="0"/>
              </a:ext>
            </a:extLst>
          </a:blip>
          <a:srcRect t="7715" b="7715"/>
          <a:stretch/>
        </p:blipFill>
        <p:spPr>
          <a:xfrm>
            <a:off x="0" y="0"/>
            <a:ext cx="12192000" cy="6873908"/>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3576321" y="5745685"/>
            <a:ext cx="8372992" cy="369332"/>
          </a:xfrm>
          <a:prstGeom prst="rect">
            <a:avLst/>
          </a:prstGeom>
          <a:noFill/>
          <a:effectLst>
            <a:outerShdw blurRad="50800" dist="25400" dir="5400000" algn="ctr" rotWithShape="0">
              <a:schemeClr val="tx1">
                <a:alpha val="56000"/>
              </a:schemeClr>
            </a:outerShdw>
          </a:effectLst>
        </p:spPr>
        <p:txBody>
          <a:bodyPr wrap="square">
            <a:spAutoFit/>
          </a:bodyPr>
          <a:lstStyle/>
          <a:p>
            <a:pPr algn="r"/>
            <a:r>
              <a:rPr lang="fi-FI" b="1" dirty="0" err="1">
                <a:solidFill>
                  <a:schemeClr val="bg1"/>
                </a:solidFill>
              </a:rPr>
              <a:t>Nyakaton</a:t>
            </a:r>
            <a:r>
              <a:rPr lang="fi-FI" b="1" dirty="0">
                <a:solidFill>
                  <a:schemeClr val="bg1"/>
                </a:solidFill>
              </a:rPr>
              <a:t> luterilaisen raamattuopiston valmistujaiset.</a:t>
            </a:r>
          </a:p>
        </p:txBody>
      </p:sp>
      <p:pic>
        <p:nvPicPr>
          <p:cNvPr id="4" name="Kuva 3">
            <a:extLst>
              <a:ext uri="{FF2B5EF4-FFF2-40B4-BE49-F238E27FC236}">
                <a16:creationId xmlns:a16="http://schemas.microsoft.com/office/drawing/2014/main" id="{96AA952B-4280-74C7-2D6F-B739C39DF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007466"/>
            <a:ext cx="12192000" cy="88003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piha-, jalkineet&#10;&#10;Tekoälyllä luotu sisältö voi olla virheellistä.">
            <a:extLst>
              <a:ext uri="{FF2B5EF4-FFF2-40B4-BE49-F238E27FC236}">
                <a16:creationId xmlns:a16="http://schemas.microsoft.com/office/drawing/2014/main" id="{4FFE09B2-2EEA-96FC-CECB-D646BE3B9C17}"/>
              </a:ext>
            </a:extLst>
          </p:cNvPr>
          <p:cNvPicPr>
            <a:picLocks noChangeAspect="1"/>
          </p:cNvPicPr>
          <p:nvPr/>
        </p:nvPicPr>
        <p:blipFill>
          <a:blip r:embed="rId3">
            <a:extLst>
              <a:ext uri="{28A0092B-C50C-407E-A947-70E740481C1C}">
                <a14:useLocalDpi xmlns:a14="http://schemas.microsoft.com/office/drawing/2010/main" val="0"/>
              </a:ext>
            </a:extLst>
          </a:blip>
          <a:srcRect t="19204" r="21173" b="14266"/>
          <a:stretch>
            <a:fillRect/>
          </a:stretch>
        </p:blipFill>
        <p:spPr>
          <a:xfrm>
            <a:off x="0" y="-84383"/>
            <a:ext cx="12192000" cy="6848345"/>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238845" y="1916070"/>
            <a:ext cx="6060141" cy="2034348"/>
          </a:xfrm>
          <a:effectLst>
            <a:outerShdw blurRad="50800" dist="50800" dir="5400000" algn="ctr" rotWithShape="0">
              <a:schemeClr val="tx1"/>
            </a:outerShdw>
          </a:effectLst>
        </p:spPr>
        <p:txBody>
          <a:bodyPr>
            <a:normAutofit fontScale="90000"/>
          </a:bodyPr>
          <a:lstStyle/>
          <a:p>
            <a:pPr algn="ctr"/>
            <a:r>
              <a:rPr lang="fi-FI" dirty="0"/>
              <a:t>Kirkon</a:t>
            </a:r>
            <a:br>
              <a:rPr lang="fi-FI" dirty="0"/>
            </a:br>
            <a:r>
              <a:rPr lang="fi-FI" dirty="0"/>
              <a:t>tulevaisuus rakennetaan</a:t>
            </a:r>
            <a:br>
              <a:rPr lang="fi-FI" dirty="0"/>
            </a:br>
            <a:r>
              <a:rPr lang="fi-FI" dirty="0"/>
              <a:t>yhdessä</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497908" y="4096648"/>
            <a:ext cx="4586636"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dirty="0"/>
              <a:t>Tuemme  kirkkojen hengellisen ja hallinnollisen johtajuuden kehittymistä ja globaalin</a:t>
            </a:r>
            <a:br>
              <a:rPr lang="fi-FI" sz="2400" dirty="0"/>
            </a:br>
            <a:r>
              <a:rPr lang="fi-FI" sz="2400" dirty="0"/>
              <a:t>kirkon yhteistyötä.</a:t>
            </a:r>
          </a:p>
          <a:p>
            <a:pPr algn="ctr">
              <a:lnSpc>
                <a:spcPct val="100000"/>
              </a:lnSpc>
            </a:pP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04200" y="616008"/>
            <a:ext cx="3771899"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endParaRPr lang="fi-FI" sz="3200" baseline="30000" dirty="0">
              <a:effectLst>
                <a:outerShdw blurRad="50800" dist="50800" dir="5400000" algn="ctr" rotWithShape="0">
                  <a:schemeClr val="tx1">
                    <a:alpha val="0"/>
                  </a:schemeClr>
                </a:outerShdw>
              </a:effectLst>
            </a:endParaRPr>
          </a:p>
        </p:txBody>
      </p:sp>
      <p:pic>
        <p:nvPicPr>
          <p:cNvPr id="3" name="Kuva 2">
            <a:extLst>
              <a:ext uri="{FF2B5EF4-FFF2-40B4-BE49-F238E27FC236}">
                <a16:creationId xmlns:a16="http://schemas.microsoft.com/office/drawing/2014/main" id="{F84CC52D-C863-6276-8DB4-06DA7CED7C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5084543" y="6378565"/>
            <a:ext cx="6802657" cy="571500"/>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2600" i="1" baseline="30000" dirty="0"/>
              <a:t>“Kristus antoi apostoleja, profeettoja evankelistoja, ohjaajia ja opettajia valmentamaan hänen pyhiä seuraajiaan palvelustehtävään.”</a:t>
            </a:r>
            <a:r>
              <a:rPr lang="fi-FI" sz="2600" baseline="30000" dirty="0"/>
              <a:t> </a:t>
            </a:r>
            <a:r>
              <a:rPr lang="fi-FI" sz="2400" baseline="30000" dirty="0" err="1"/>
              <a:t>Ef</a:t>
            </a:r>
            <a:r>
              <a:rPr lang="fi-FI" sz="2400" baseline="30000" dirty="0"/>
              <a:t>. 4:12</a:t>
            </a:r>
            <a:endParaRPr lang="fi-FI" sz="40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838200" y="855456"/>
            <a:ext cx="10515600" cy="1040252"/>
          </a:xfrm>
        </p:spPr>
        <p:txBody>
          <a:bodyPr>
            <a:normAutofit/>
          </a:bodyPr>
          <a:lstStyle/>
          <a:p>
            <a:r>
              <a:rPr lang="fi-FI" dirty="0">
                <a:solidFill>
                  <a:schemeClr val="tx1"/>
                </a:solidFill>
              </a:rPr>
              <a:t>Teologinen koulutus ja johtajuus</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idx="1"/>
          </p:nvPr>
        </p:nvSpPr>
        <p:spPr>
          <a:xfrm>
            <a:off x="1139283" y="2315955"/>
            <a:ext cx="8283498" cy="3249958"/>
          </a:xfrm>
        </p:spPr>
        <p:txBody>
          <a:bodyPr vert="horz" lIns="91440" tIns="45720" rIns="91440" bIns="45720" rtlCol="0" anchor="t">
            <a:normAutofit/>
          </a:bodyPr>
          <a:lstStyle/>
          <a:p>
            <a:pPr fontAlgn="base"/>
            <a:r>
              <a:rPr lang="fi-FI" dirty="0"/>
              <a:t>Hyvin johdetuilla kirkoilla ja seurakunnilla on osaavia työntekijöitä, hengellistä ja teologista syvyyttä sekä halua vaikuttaa yhteiskunnallisiin epäkohtiin.  </a:t>
            </a:r>
          </a:p>
          <a:p>
            <a:pPr fontAlgn="base"/>
            <a:r>
              <a:rPr lang="fi-FI" dirty="0"/>
              <a:t>Tuemme teologista koulutusta, valmistuneiden opiskelijoiden työurien alkua ja erityisesti naisten työllistymistä.  </a:t>
            </a:r>
          </a:p>
          <a:p>
            <a:pPr fontAlgn="base"/>
            <a:r>
              <a:rPr lang="fi-FI" dirty="0"/>
              <a:t>Rahoitamme teologisia opintoja stipendein ja vahvistamme yhteistyötä oppilaitosten välillä.  </a:t>
            </a:r>
          </a:p>
          <a:p>
            <a:pPr fontAlgn="base"/>
            <a:r>
              <a:rPr lang="fi-FI" dirty="0"/>
              <a:t>Tuemme myös naisten, nuorten ja vammaisten ihmisten osallistumista päätöksentekoon ja kirkkojen johtamiseen.  </a:t>
            </a:r>
          </a:p>
        </p:txBody>
      </p:sp>
      <p:pic>
        <p:nvPicPr>
          <p:cNvPr id="3" name="Kuva 2" descr="Kuva, joka sisältää kohteen kuvakaappaus, Grafiikka, symboli, logo&#10;&#10;Tekoälyn generoima sisältö voi olla virheellistä.">
            <a:extLst>
              <a:ext uri="{FF2B5EF4-FFF2-40B4-BE49-F238E27FC236}">
                <a16:creationId xmlns:a16="http://schemas.microsoft.com/office/drawing/2014/main" id="{94728F76-A57D-8E0A-24F1-DB1C423223AF}"/>
              </a:ext>
            </a:extLst>
          </p:cNvPr>
          <p:cNvPicPr>
            <a:picLocks noChangeAspect="1"/>
          </p:cNvPicPr>
          <p:nvPr/>
        </p:nvPicPr>
        <p:blipFill>
          <a:blip r:embed="rId2">
            <a:extLst>
              <a:ext uri="{28A0092B-C50C-407E-A947-70E740481C1C}">
                <a14:useLocalDpi xmlns:a14="http://schemas.microsoft.com/office/drawing/2010/main" val="0"/>
              </a:ext>
            </a:extLst>
          </a:blip>
          <a:srcRect l="34548" t="55334" r="31516" b="8406"/>
          <a:stretch>
            <a:fillRect/>
          </a:stretch>
        </p:blipFill>
        <p:spPr>
          <a:xfrm>
            <a:off x="9854798" y="2205709"/>
            <a:ext cx="1499002" cy="1612900"/>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2EF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9" name="Kuva 18">
            <a:extLst>
              <a:ext uri="{FF2B5EF4-FFF2-40B4-BE49-F238E27FC236}">
                <a16:creationId xmlns:a16="http://schemas.microsoft.com/office/drawing/2014/main" id="{642C61E9-F07E-487E-5A7D-84575C2AC9D7}"/>
              </a:ext>
            </a:extLst>
          </p:cNvPr>
          <p:cNvPicPr>
            <a:picLocks noChangeAspect="1"/>
          </p:cNvPicPr>
          <p:nvPr/>
        </p:nvPicPr>
        <p:blipFill>
          <a:blip r:embed="rId3">
            <a:extLst>
              <a:ext uri="{28A0092B-C50C-407E-A947-70E740481C1C}">
                <a14:useLocalDpi xmlns:a14="http://schemas.microsoft.com/office/drawing/2010/main" val="0"/>
              </a:ext>
            </a:extLst>
          </a:blip>
          <a:srcRect l="4251" t="13192" r="4404" b="13038"/>
          <a:stretch>
            <a:fillRect/>
          </a:stretch>
        </p:blipFill>
        <p:spPr>
          <a:xfrm>
            <a:off x="-32659" y="-101600"/>
            <a:ext cx="12224659" cy="6959600"/>
          </a:xfrm>
          <a:prstGeom prst="rect">
            <a:avLst/>
          </a:prstGeom>
          <a:effectLst>
            <a:outerShdw blurRad="114300" dist="38100" dir="5400000" algn="ctr" rotWithShape="0">
              <a:schemeClr val="tx1">
                <a:alpha val="32000"/>
              </a:schemeClr>
            </a:outerShdw>
          </a:effectLst>
        </p:spPr>
      </p:pic>
      <p:sp>
        <p:nvSpPr>
          <p:cNvPr id="3" name="Ellipsi 2">
            <a:extLst>
              <a:ext uri="{FF2B5EF4-FFF2-40B4-BE49-F238E27FC236}">
                <a16:creationId xmlns:a16="http://schemas.microsoft.com/office/drawing/2014/main" id="{A0005D87-E40A-0FEB-0CE8-1FEB93396BA1}"/>
              </a:ext>
            </a:extLst>
          </p:cNvPr>
          <p:cNvSpPr/>
          <p:nvPr/>
        </p:nvSpPr>
        <p:spPr>
          <a:xfrm>
            <a:off x="7569381" y="4513816"/>
            <a:ext cx="1747520" cy="1747520"/>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5" name="Tekstiruutu 4">
            <a:extLst>
              <a:ext uri="{FF2B5EF4-FFF2-40B4-BE49-F238E27FC236}">
                <a16:creationId xmlns:a16="http://schemas.microsoft.com/office/drawing/2014/main" id="{B3518E7B-F311-616C-C0AB-8478829613A2}"/>
              </a:ext>
            </a:extLst>
          </p:cNvPr>
          <p:cNvSpPr txBox="1"/>
          <p:nvPr/>
        </p:nvSpPr>
        <p:spPr>
          <a:xfrm>
            <a:off x="7569381" y="4695078"/>
            <a:ext cx="1747520" cy="1384995"/>
          </a:xfrm>
          <a:prstGeom prst="rect">
            <a:avLst/>
          </a:prstGeom>
          <a:noFill/>
        </p:spPr>
        <p:txBody>
          <a:bodyPr wrap="square">
            <a:spAutoFit/>
          </a:bodyPr>
          <a:lstStyle/>
          <a:p>
            <a:pPr algn="ctr"/>
            <a:r>
              <a:rPr lang="fi-FI" sz="1200" b="1" dirty="0">
                <a:solidFill>
                  <a:schemeClr val="bg1"/>
                </a:solidFill>
              </a:rPr>
              <a:t>Tuemme</a:t>
            </a:r>
            <a:br>
              <a:rPr lang="fi-FI" sz="1200" b="1" dirty="0">
                <a:solidFill>
                  <a:schemeClr val="bg1"/>
                </a:solidFill>
              </a:rPr>
            </a:br>
            <a:r>
              <a:rPr lang="fi-FI" sz="1200" b="1" dirty="0">
                <a:solidFill>
                  <a:schemeClr val="bg1"/>
                </a:solidFill>
              </a:rPr>
              <a:t>myös kirkkojen johtajien vertais-</a:t>
            </a:r>
            <a:br>
              <a:rPr lang="fi-FI" sz="1200" b="1" dirty="0">
                <a:solidFill>
                  <a:schemeClr val="bg1"/>
                </a:solidFill>
              </a:rPr>
            </a:br>
            <a:r>
              <a:rPr lang="fi-FI" sz="1200" b="1" dirty="0">
                <a:solidFill>
                  <a:schemeClr val="bg1"/>
                </a:solidFill>
              </a:rPr>
              <a:t>oppimista Aasiassa ja teologista tutki-musta Kiinan alueella.</a:t>
            </a:r>
          </a:p>
        </p:txBody>
      </p:sp>
      <p:sp>
        <p:nvSpPr>
          <p:cNvPr id="4" name="Suorakulmio 3">
            <a:extLst>
              <a:ext uri="{FF2B5EF4-FFF2-40B4-BE49-F238E27FC236}">
                <a16:creationId xmlns:a16="http://schemas.microsoft.com/office/drawing/2014/main" id="{CA58BB66-1198-BD76-489D-EA0F2D1309AB}"/>
              </a:ext>
            </a:extLst>
          </p:cNvPr>
          <p:cNvSpPr/>
          <p:nvPr/>
        </p:nvSpPr>
        <p:spPr>
          <a:xfrm>
            <a:off x="484991" y="5219802"/>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10B1D465-AD3F-268B-3FEE-3F3817D4919A}"/>
              </a:ext>
            </a:extLst>
          </p:cNvPr>
          <p:cNvSpPr/>
          <p:nvPr/>
        </p:nvSpPr>
        <p:spPr>
          <a:xfrm>
            <a:off x="484991" y="4754833"/>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E36922A8-3328-2DE3-935C-28719E08148D}"/>
              </a:ext>
            </a:extLst>
          </p:cNvPr>
          <p:cNvSpPr txBox="1"/>
          <p:nvPr/>
        </p:nvSpPr>
        <p:spPr>
          <a:xfrm>
            <a:off x="784224" y="4716732"/>
            <a:ext cx="1421767" cy="307777"/>
          </a:xfrm>
          <a:prstGeom prst="rect">
            <a:avLst/>
          </a:prstGeom>
          <a:noFill/>
        </p:spPr>
        <p:txBody>
          <a:bodyPr wrap="square">
            <a:spAutoFit/>
          </a:bodyPr>
          <a:lstStyle/>
          <a:p>
            <a:r>
              <a:rPr lang="fi-FI" sz="1400" dirty="0"/>
              <a:t>Työalue</a:t>
            </a:r>
          </a:p>
        </p:txBody>
      </p:sp>
      <p:sp>
        <p:nvSpPr>
          <p:cNvPr id="9" name="Tekstiruutu 8">
            <a:extLst>
              <a:ext uri="{FF2B5EF4-FFF2-40B4-BE49-F238E27FC236}">
                <a16:creationId xmlns:a16="http://schemas.microsoft.com/office/drawing/2014/main" id="{4A43DB49-4E46-AEFE-C698-9CB5749D4282}"/>
              </a:ext>
            </a:extLst>
          </p:cNvPr>
          <p:cNvSpPr txBox="1"/>
          <p:nvPr/>
        </p:nvSpPr>
        <p:spPr>
          <a:xfrm>
            <a:off x="817432" y="5219802"/>
            <a:ext cx="1862268" cy="307777"/>
          </a:xfrm>
          <a:prstGeom prst="rect">
            <a:avLst/>
          </a:prstGeom>
          <a:noFill/>
        </p:spPr>
        <p:txBody>
          <a:bodyPr wrap="square">
            <a:spAutoFit/>
          </a:bodyPr>
          <a:lstStyle/>
          <a:p>
            <a:r>
              <a:rPr lang="fi-FI" sz="1400" dirty="0"/>
              <a:t>Muu yhteistyö</a:t>
            </a:r>
          </a:p>
        </p:txBody>
      </p:sp>
      <p:pic>
        <p:nvPicPr>
          <p:cNvPr id="11" name="Kuva 10">
            <a:extLst>
              <a:ext uri="{FF2B5EF4-FFF2-40B4-BE49-F238E27FC236}">
                <a16:creationId xmlns:a16="http://schemas.microsoft.com/office/drawing/2014/main" id="{F1E88329-1F57-598F-0BCA-7F79F8FAA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73279"/>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9</a:t>
            </a:fld>
            <a:endParaRPr lang="fi-FI"/>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10362" y="1217532"/>
            <a:ext cx="5761852"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"Haluaisin seminaarin olevan akateeminen</a:t>
            </a:r>
            <a:br>
              <a:rPr lang="fi-FI" b="1" dirty="0">
                <a:latin typeface="Arial"/>
                <a:cs typeface="Arial"/>
              </a:rPr>
            </a:br>
            <a:r>
              <a:rPr lang="fi-FI" b="1" dirty="0">
                <a:latin typeface="Arial"/>
                <a:cs typeface="Arial"/>
              </a:rPr>
              <a:t>ja tutkimuksellinen huippuyksikkö, joka kouluttaa laadukkaita teologeja ja kirkon työntekijöitä Etiopiassa ja muualla Afrikassa.</a:t>
            </a:r>
          </a:p>
          <a:p>
            <a:pPr marL="0" indent="0">
              <a:lnSpc>
                <a:spcPct val="100000"/>
              </a:lnSpc>
              <a:buNone/>
            </a:pPr>
            <a:r>
              <a:rPr lang="fi-FI" sz="1600" b="1" i="1" dirty="0" err="1">
                <a:latin typeface="Arial"/>
                <a:cs typeface="Arial"/>
              </a:rPr>
              <a:t>Misgana</a:t>
            </a:r>
            <a:r>
              <a:rPr lang="fi-FI" sz="1600" b="1" i="1" dirty="0">
                <a:latin typeface="Arial"/>
                <a:cs typeface="Arial"/>
              </a:rPr>
              <a:t> </a:t>
            </a:r>
            <a:r>
              <a:rPr lang="fi-FI" sz="1600" b="1" i="1" dirty="0" err="1">
                <a:latin typeface="Arial"/>
                <a:cs typeface="Arial"/>
              </a:rPr>
              <a:t>Mathewos</a:t>
            </a:r>
            <a:r>
              <a:rPr lang="fi-FI" sz="1600" b="1" i="1" dirty="0">
                <a:latin typeface="Arial"/>
                <a:cs typeface="Arial"/>
              </a:rPr>
              <a:t> , teologisen seminaarin johtaja, </a:t>
            </a:r>
            <a:r>
              <a:rPr lang="fi-FI" sz="1600" b="1" i="1" dirty="0" err="1">
                <a:latin typeface="Arial"/>
                <a:cs typeface="Arial"/>
              </a:rPr>
              <a:t>Mekane</a:t>
            </a:r>
            <a:r>
              <a:rPr lang="fi-FI" sz="1600" b="1" i="1" dirty="0">
                <a:latin typeface="Arial"/>
                <a:cs typeface="Arial"/>
              </a:rPr>
              <a:t> </a:t>
            </a:r>
            <a:r>
              <a:rPr lang="fi-FI" sz="1600" b="1" i="1" dirty="0" err="1">
                <a:latin typeface="Arial"/>
                <a:cs typeface="Arial"/>
              </a:rPr>
              <a:t>Yesus</a:t>
            </a:r>
            <a:r>
              <a:rPr lang="fi-FI" sz="1600" b="1" i="1" dirty="0">
                <a:latin typeface="Arial"/>
                <a:cs typeface="Arial"/>
              </a:rPr>
              <a:t> -kirkko, Etiopia </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959100" y="4133055"/>
            <a:ext cx="5409377"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"Pienissä ja vaatimattomissakin kir­koissa tehdään merkittävää teologiaa, joka ansaitsee tulla nähdyksi ja kuul­luksi.</a:t>
            </a:r>
          </a:p>
          <a:p>
            <a:pPr marL="0" indent="0" algn="r">
              <a:lnSpc>
                <a:spcPct val="100000"/>
              </a:lnSpc>
              <a:buNone/>
            </a:pPr>
            <a:r>
              <a:rPr lang="fi-FI" sz="1200" b="1" dirty="0">
                <a:latin typeface="Arial"/>
                <a:cs typeface="Arial"/>
              </a:rPr>
              <a:t>	</a:t>
            </a:r>
            <a:r>
              <a:rPr lang="fi-FI" sz="1600" b="1" i="1" dirty="0">
                <a:latin typeface="Arial"/>
                <a:cs typeface="Arial"/>
              </a:rPr>
              <a:t>            Jukka Helle, teologisten aineiden opettaja, Suomen Lähetysseura, Hongkong </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796525"/>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2039322" y="998349"/>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Kuva 3">
            <a:extLst>
              <a:ext uri="{FF2B5EF4-FFF2-40B4-BE49-F238E27FC236}">
                <a16:creationId xmlns:a16="http://schemas.microsoft.com/office/drawing/2014/main" id="{C649A3F9-A0C1-299E-41CD-79CA4A277C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
        <p:nvSpPr>
          <p:cNvPr id="6" name="Sisällön paikkamerkki 2">
            <a:extLst>
              <a:ext uri="{FF2B5EF4-FFF2-40B4-BE49-F238E27FC236}">
                <a16:creationId xmlns:a16="http://schemas.microsoft.com/office/drawing/2014/main" id="{E2F96E04-3A48-343B-BF0F-AD798045511C}"/>
              </a:ext>
            </a:extLst>
          </p:cNvPr>
          <p:cNvSpPr txBox="1">
            <a:spLocks/>
          </p:cNvSpPr>
          <p:nvPr/>
        </p:nvSpPr>
        <p:spPr>
          <a:xfrm>
            <a:off x="-398779" y="388102"/>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D2D7626-884A-0516-96E6-AE01EDE52C96}"/>
              </a:ext>
            </a:extLst>
          </p:cNvPr>
          <p:cNvPicPr>
            <a:picLocks noChangeAspect="1"/>
          </p:cNvPicPr>
          <p:nvPr/>
        </p:nvPicPr>
        <p:blipFill>
          <a:blip r:embed="rId3">
            <a:extLst>
              <a:ext uri="{28A0092B-C50C-407E-A947-70E740481C1C}">
                <a14:useLocalDpi xmlns:a14="http://schemas.microsoft.com/office/drawing/2010/main" val="0"/>
              </a:ext>
            </a:extLst>
          </a:blip>
          <a:srcRect t="10900" b="4983"/>
          <a:stretch>
            <a:fillRect/>
          </a:stretch>
        </p:blipFill>
        <p:spPr>
          <a:xfrm>
            <a:off x="0" y="-1"/>
            <a:ext cx="12192000" cy="6407329"/>
          </a:xfrm>
          <a:prstGeom prst="rect">
            <a:avLst/>
          </a:prstGeom>
        </p:spPr>
      </p:pic>
      <p:pic>
        <p:nvPicPr>
          <p:cNvPr id="6" name="Kuva 5" descr="Kuva, joka sisältää kohteen musta, pimeys&#10;&#10;Tekoälyllä luotu sisältö voi olla virheellistä.">
            <a:extLst>
              <a:ext uri="{FF2B5EF4-FFF2-40B4-BE49-F238E27FC236}">
                <a16:creationId xmlns:a16="http://schemas.microsoft.com/office/drawing/2014/main" id="{0FDDC98D-08D6-2CEF-54C0-35F8A1FAA848}"/>
              </a:ext>
            </a:extLst>
          </p:cNvPr>
          <p:cNvPicPr>
            <a:picLocks noChangeAspect="1"/>
          </p:cNvPicPr>
          <p:nvPr/>
        </p:nvPicPr>
        <p:blipFill>
          <a:blip r:embed="rId4">
            <a:extLst>
              <a:ext uri="{28A0092B-C50C-407E-A947-70E740481C1C}">
                <a14:useLocalDpi xmlns:a14="http://schemas.microsoft.com/office/drawing/2010/main" val="0"/>
              </a:ext>
            </a:extLst>
          </a:blip>
          <a:srcRect l="-18677" r="18677"/>
          <a:stretch>
            <a:fillRect/>
          </a:stretch>
        </p:blipFill>
        <p:spPr>
          <a:xfrm rot="5400000">
            <a:off x="3967845" y="-1667238"/>
            <a:ext cx="4256314" cy="12192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1042455" y="5002086"/>
            <a:ext cx="10107090" cy="1200329"/>
          </a:xfrm>
          <a:prstGeom prst="rect">
            <a:avLst/>
          </a:prstGeom>
          <a:noFill/>
          <a:effectLst>
            <a:outerShdw blurRad="50800" dist="50800" dir="5400000" algn="ctr" rotWithShape="0">
              <a:schemeClr val="tx1">
                <a:alpha val="80000"/>
              </a:schemeClr>
            </a:outerShdw>
          </a:effectLst>
        </p:spPr>
        <p:txBody>
          <a:bodyPr wrap="square">
            <a:spAutoFit/>
          </a:bodyPr>
          <a:lstStyle/>
          <a:p>
            <a:r>
              <a:rPr lang="fi-FI" b="1" dirty="0">
                <a:solidFill>
                  <a:schemeClr val="bg1"/>
                </a:solidFill>
              </a:rPr>
              <a:t>Nuoret kristityt eri puolelta maailmaa kokoontuivat ekumeenisen teologian äärelle Kirkkojen maailman neuvoston opinto-ohjelmassa, GETI:ssä marraskuussa 2025. Lähetysseura oli mukana opinto-ohjelman järjestämisessä ja kustansi kahden kumppanikirkoista tulleen nuoren osallistumisen. Kuva: M. Schneider / WCC</a:t>
            </a:r>
          </a:p>
        </p:txBody>
      </p:sp>
      <p:pic>
        <p:nvPicPr>
          <p:cNvPr id="4" name="Kuva 3">
            <a:extLst>
              <a:ext uri="{FF2B5EF4-FFF2-40B4-BE49-F238E27FC236}">
                <a16:creationId xmlns:a16="http://schemas.microsoft.com/office/drawing/2014/main" id="{2F20F457-D052-BABA-ECD3-7E78EDAD75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6007466"/>
            <a:ext cx="12192000" cy="88003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433713" y="1045025"/>
            <a:ext cx="8412814" cy="1325563"/>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idx="1"/>
          </p:nvPr>
        </p:nvSpPr>
        <p:spPr>
          <a:xfrm>
            <a:off x="1433713" y="2505525"/>
            <a:ext cx="8963722" cy="3249958"/>
          </a:xfrm>
        </p:spPr>
        <p:txBody>
          <a:bodyPr>
            <a:normAutofit/>
          </a:bodyPr>
          <a:lstStyle/>
          <a:p>
            <a:pPr marL="0" indent="0">
              <a:lnSpc>
                <a:spcPct val="100000"/>
              </a:lnSpc>
              <a:buNone/>
            </a:pPr>
            <a:r>
              <a:rPr lang="fi-FI" dirty="0"/>
              <a:t>Teologinen koulutus ja johtajuuden tukeminen eivät nouse vain käytännön tarpeista, vaan ne ovat raamatullinen kutsu varustaa kirkko toteuttamaan Jumalan missiota. Paavalin näkemys seurakunnan johtamisesta korostaa palvelemista: Johtajuus on ennen kaikkea palvelutehtävä, ei vallankäyttöä. Hyvä hallinto tuo avoimuutta ja vastuullisuutta, mikä vahvistaa luottamusta seurakunnassa ja yhteiskunnassa. Tämä on myös hengellinen kysymys – rehellisyys ja oikeudenmukaisuus ovat osa Jumalan valtakunnan todistusta.</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4"/>
          </p:nvPr>
        </p:nvSpPr>
        <p:spPr/>
        <p:txBody>
          <a:bodyPr/>
          <a:lstStyle/>
          <a:p>
            <a:fld id="{F6B37718-6688-4F18-A3A4-5BFEA6AE51A8}" type="slidenum">
              <a:rPr lang="fi-FI" smtClean="0"/>
              <a:t>11</a:t>
            </a:fld>
            <a:endParaRPr lang="fi-FI"/>
          </a:p>
        </p:txBody>
      </p:sp>
    </p:spTree>
    <p:extLst>
      <p:ext uri="{BB962C8B-B14F-4D97-AF65-F5344CB8AC3E}">
        <p14:creationId xmlns:p14="http://schemas.microsoft.com/office/powerpoint/2010/main" val="18498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147478" y="2160549"/>
            <a:ext cx="7171331" cy="4917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i-FI" sz="1800" dirty="0"/>
              <a:t>Etiopialainen </a:t>
            </a:r>
            <a:r>
              <a:rPr lang="fi-FI" sz="1800" dirty="0" err="1"/>
              <a:t>Yididya</a:t>
            </a:r>
            <a:r>
              <a:rPr lang="fi-FI" sz="1800" dirty="0"/>
              <a:t>, 25, opiskelee ensimmäistä vuotta </a:t>
            </a:r>
            <a:r>
              <a:rPr lang="fi-FI" sz="1800" dirty="0" err="1"/>
              <a:t>Mekane</a:t>
            </a:r>
            <a:r>
              <a:rPr lang="fi-FI" sz="1800" dirty="0"/>
              <a:t> </a:t>
            </a:r>
            <a:r>
              <a:rPr lang="fi-FI" sz="1800" dirty="0" err="1"/>
              <a:t>Yesus</a:t>
            </a:r>
            <a:r>
              <a:rPr lang="fi-FI" sz="1800" dirty="0"/>
              <a:t> -seminaarin maisteriohjelmassa. </a:t>
            </a:r>
            <a:r>
              <a:rPr lang="en-US" sz="1800" dirty="0"/>
              <a:t> </a:t>
            </a:r>
          </a:p>
          <a:p>
            <a:pPr marL="0" indent="0" fontAlgn="base">
              <a:buNone/>
            </a:pPr>
            <a:r>
              <a:rPr lang="fi-FI" sz="1800" dirty="0"/>
              <a:t>Naisten on Etiopiassa miehiä vaikeampi päästä palkalliseen työhön seurakunnissa. </a:t>
            </a:r>
            <a:r>
              <a:rPr lang="fi-FI" sz="1800" dirty="0" err="1"/>
              <a:t>Yididya</a:t>
            </a:r>
            <a:r>
              <a:rPr lang="fi-FI" sz="1800" dirty="0"/>
              <a:t> on jo pitkään tehnyt kotiseurakunnassaan pyhäkoulutyötä ja johtanut lasten kuoroa.</a:t>
            </a:r>
            <a:r>
              <a:rPr lang="en-US" sz="1800" dirty="0"/>
              <a:t> </a:t>
            </a:r>
          </a:p>
          <a:p>
            <a:pPr marL="0" indent="0" fontAlgn="base">
              <a:buNone/>
            </a:pPr>
            <a:r>
              <a:rPr lang="fi-FI" sz="1800" dirty="0"/>
              <a:t>”Perheeni ei aluksi ollut tukenani, koska he halusivat minun tienaavan perheelleni lisätuloja. Myöhemmin he ovat alkaneet arvostaa kutsuani ja ovat ylpeitä minusta.”</a:t>
            </a:r>
            <a:r>
              <a:rPr lang="en-US" sz="1800" dirty="0"/>
              <a:t> </a:t>
            </a:r>
          </a:p>
          <a:p>
            <a:pPr marL="0" indent="0" fontAlgn="base">
              <a:buNone/>
            </a:pPr>
            <a:r>
              <a:rPr lang="fi-FI" sz="1800" dirty="0" err="1"/>
              <a:t>Yidida</a:t>
            </a:r>
            <a:r>
              <a:rPr lang="fi-FI" sz="1800" dirty="0"/>
              <a:t> käy kolmena päivän viikossa opettamassa teologiaa alemman tason opiskelijoille ja saa siitä tuloja. </a:t>
            </a:r>
            <a:r>
              <a:rPr lang="en-US" sz="1800" dirty="0"/>
              <a:t> </a:t>
            </a:r>
          </a:p>
          <a:p>
            <a:pPr marL="0" indent="0" fontAlgn="base">
              <a:buNone/>
            </a:pPr>
            <a:r>
              <a:rPr lang="fi-FI" sz="1800" dirty="0"/>
              <a:t>”Tukenne ei vaikuta pelkästään minuun, vaan myös ystäviini ja ennen kaikkia lapsiin, joita tulen opettamaan hengellisistä asioista.”</a:t>
            </a:r>
            <a:r>
              <a:rPr lang="en-US" sz="1800" dirty="0"/>
              <a:t> </a:t>
            </a:r>
            <a:endParaRPr lang="fi-FI" sz="1800" b="1" dirty="0">
              <a:latin typeface="Arial"/>
              <a:cs typeface="Arial"/>
            </a:endParaRPr>
          </a:p>
          <a:p>
            <a:pPr marL="0" indent="0" fontAlgn="base">
              <a:buNone/>
            </a:pPr>
            <a:r>
              <a:rPr lang="fi-FI" sz="1800" b="1" i="1" dirty="0">
                <a:latin typeface="Arial"/>
                <a:cs typeface="Arial"/>
              </a:rPr>
              <a:t>					</a:t>
            </a:r>
            <a:r>
              <a:rPr lang="fi-FI" sz="1800" b="1" i="1" dirty="0" err="1">
                <a:latin typeface="Arial"/>
                <a:cs typeface="Arial"/>
              </a:rPr>
              <a:t>Yididya</a:t>
            </a:r>
            <a:r>
              <a:rPr lang="fi-FI" sz="1800" b="1" i="1" dirty="0">
                <a:latin typeface="Arial"/>
                <a:cs typeface="Arial"/>
              </a:rPr>
              <a:t>, Etiopia</a:t>
            </a:r>
          </a:p>
        </p:txBody>
      </p:sp>
      <p:pic>
        <p:nvPicPr>
          <p:cNvPr id="2" name="Picture 2">
            <a:extLst>
              <a:ext uri="{FF2B5EF4-FFF2-40B4-BE49-F238E27FC236}">
                <a16:creationId xmlns:a16="http://schemas.microsoft.com/office/drawing/2014/main" id="{48792AA8-0015-456E-FE5D-5E2447ABD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5712" y="2280036"/>
            <a:ext cx="2363775" cy="3476140"/>
          </a:xfrm>
          <a:prstGeom prst="rect">
            <a:avLst/>
          </a:prstGeom>
          <a:noFill/>
          <a:extLst>
            <a:ext uri="{909E8E84-426E-40DD-AFC4-6F175D3DCCD1}">
              <a14:hiddenFill xmlns:a14="http://schemas.microsoft.com/office/drawing/2010/main">
                <a:solidFill>
                  <a:srgbClr val="FFFFFF"/>
                </a:solidFill>
              </a14:hiddenFill>
            </a:ext>
          </a:extLst>
        </p:spPr>
      </p:pic>
      <p:sp>
        <p:nvSpPr>
          <p:cNvPr id="3" name="Otsikko 2">
            <a:extLst>
              <a:ext uri="{FF2B5EF4-FFF2-40B4-BE49-F238E27FC236}">
                <a16:creationId xmlns:a16="http://schemas.microsoft.com/office/drawing/2014/main" id="{7B08DC8D-571B-0FA5-7419-96195EE2005F}"/>
              </a:ext>
            </a:extLst>
          </p:cNvPr>
          <p:cNvSpPr>
            <a:spLocks noGrp="1"/>
          </p:cNvSpPr>
          <p:nvPr>
            <p:ph type="title"/>
          </p:nvPr>
        </p:nvSpPr>
        <p:spPr>
          <a:xfrm>
            <a:off x="1147478" y="554863"/>
            <a:ext cx="10515600" cy="1325563"/>
          </a:xfrm>
        </p:spPr>
        <p:txBody>
          <a:bodyPr>
            <a:noAutofit/>
          </a:bodyPr>
          <a:lstStyle/>
          <a:p>
            <a:r>
              <a:rPr lang="fi-FI" sz="3200" dirty="0" err="1"/>
              <a:t>Yididya</a:t>
            </a:r>
            <a:r>
              <a:rPr lang="fi-FI" sz="3200" dirty="0"/>
              <a:t> opiskelee teologian maisteriksi ja haluaa opettaa lapsille hengellisyydestä </a:t>
            </a:r>
          </a:p>
        </p:txBody>
      </p:sp>
    </p:spTree>
    <p:extLst>
      <p:ext uri="{BB962C8B-B14F-4D97-AF65-F5344CB8AC3E}">
        <p14:creationId xmlns:p14="http://schemas.microsoft.com/office/powerpoint/2010/main" val="37236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ctrTitle"/>
          </p:nvPr>
        </p:nvSpPr>
        <p:spPr>
          <a:xfrm>
            <a:off x="1017072" y="509541"/>
            <a:ext cx="4577123" cy="1613647"/>
          </a:xfrm>
        </p:spPr>
        <p:txBody>
          <a:bodyPr>
            <a:normAutofit/>
          </a:bodyPr>
          <a:lstStyle/>
          <a:p>
            <a:r>
              <a:rPr lang="fi-FI" sz="4400" dirty="0">
                <a:solidFill>
                  <a:schemeClr val="tx1"/>
                </a:solidFill>
              </a:rPr>
              <a:t>Rukous</a:t>
            </a: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type="subTitle" idx="1"/>
          </p:nvPr>
        </p:nvSpPr>
        <p:spPr>
          <a:xfrm>
            <a:off x="1017071" y="2381560"/>
            <a:ext cx="5550998" cy="3824946"/>
          </a:xfrm>
        </p:spPr>
        <p:txBody>
          <a:bodyPr>
            <a:normAutofit/>
          </a:bodyPr>
          <a:lstStyle/>
          <a:p>
            <a:pPr marL="0" indent="0">
              <a:lnSpc>
                <a:spcPct val="100000"/>
              </a:lnSpc>
              <a:buNone/>
            </a:pPr>
            <a:r>
              <a:rPr lang="fi-FI" sz="2200" dirty="0"/>
              <a:t>Rukoilemme kirkkojen työn puolesta Kaakkois-Aasiassa, kirkkojen nuorten johtajien ja uuden yhteistyön puolesta Bangkokissa. Rukoilemme viisautta alueen teologisen koulutuksen kehittämiseen ja kirkkojen johtajien varustamiseen yhdessä teologisen koulutuskeskuksen Bangkok Institute of </a:t>
            </a:r>
            <a:r>
              <a:rPr lang="fi-FI" sz="2200" dirty="0" err="1"/>
              <a:t>Theology</a:t>
            </a:r>
            <a:r>
              <a:rPr lang="fi-FI" sz="2200" dirty="0"/>
              <a:t>, (BIT) kanssa.</a:t>
            </a:r>
          </a:p>
          <a:p>
            <a:pPr marL="0" indent="0">
              <a:lnSpc>
                <a:spcPct val="100000"/>
              </a:lnSpc>
              <a:buNone/>
            </a:pPr>
            <a:r>
              <a:rPr lang="fi-FI" dirty="0"/>
              <a:t>		</a:t>
            </a:r>
            <a:r>
              <a:rPr lang="fi-FI" b="1" i="1" dirty="0"/>
              <a:t>Jyrki Markkanen, Thaimaa</a:t>
            </a:r>
          </a:p>
          <a:p>
            <a:pPr marL="0" indent="0">
              <a:lnSpc>
                <a:spcPct val="100000"/>
              </a:lnSpc>
              <a:buNone/>
            </a:pPr>
            <a:endParaRPr lang="fi-FI" i="1" dirty="0"/>
          </a:p>
        </p:txBody>
      </p:sp>
      <p:sp>
        <p:nvSpPr>
          <p:cNvPr id="5" name="Dian numeron paikkamerkki 4">
            <a:extLst>
              <a:ext uri="{FF2B5EF4-FFF2-40B4-BE49-F238E27FC236}">
                <a16:creationId xmlns:a16="http://schemas.microsoft.com/office/drawing/2014/main" id="{7065CAA3-466F-6E68-6BD7-58DD19B3CE06}"/>
              </a:ext>
            </a:extLst>
          </p:cNvPr>
          <p:cNvSpPr>
            <a:spLocks noGrp="1"/>
          </p:cNvSpPr>
          <p:nvPr>
            <p:ph type="sldNum" sz="quarter" idx="4294967295"/>
          </p:nvPr>
        </p:nvSpPr>
        <p:spPr>
          <a:xfrm>
            <a:off x="9448800" y="6384925"/>
            <a:ext cx="2743200" cy="365125"/>
          </a:xfrm>
        </p:spPr>
        <p:txBody>
          <a:bodyPr/>
          <a:lstStyle/>
          <a:p>
            <a:fld id="{F6B37718-6688-4F18-A3A4-5BFEA6AE51A8}" type="slidenum">
              <a:rPr lang="fi-FI" smtClean="0"/>
              <a:t>13</a:t>
            </a:fld>
            <a:endParaRPr lang="fi-FI"/>
          </a:p>
        </p:txBody>
      </p:sp>
      <p:pic>
        <p:nvPicPr>
          <p:cNvPr id="4" name="Kuva 3">
            <a:extLst>
              <a:ext uri="{FF2B5EF4-FFF2-40B4-BE49-F238E27FC236}">
                <a16:creationId xmlns:a16="http://schemas.microsoft.com/office/drawing/2014/main" id="{71728CE4-A177-394E-6768-83ED4E594D96}"/>
              </a:ext>
            </a:extLst>
          </p:cNvPr>
          <p:cNvPicPr>
            <a:picLocks noChangeAspect="1"/>
          </p:cNvPicPr>
          <p:nvPr/>
        </p:nvPicPr>
        <p:blipFill>
          <a:blip r:embed="rId2">
            <a:extLst>
              <a:ext uri="{28A0092B-C50C-407E-A947-70E740481C1C}">
                <a14:useLocalDpi xmlns:a14="http://schemas.microsoft.com/office/drawing/2010/main" val="0"/>
              </a:ext>
            </a:extLst>
          </a:blip>
          <a:srcRect l="25662" t="8242" r="29531"/>
          <a:stretch>
            <a:fillRect/>
          </a:stretch>
        </p:blipFill>
        <p:spPr>
          <a:xfrm>
            <a:off x="7170234" y="2132"/>
            <a:ext cx="5021766" cy="6855867"/>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F451A-4212-A02F-5265-A7143B11179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7C8A7E4-2387-7AE8-C480-B390340290A3}"/>
              </a:ext>
            </a:extLst>
          </p:cNvPr>
          <p:cNvSpPr>
            <a:spLocks noGrp="1"/>
          </p:cNvSpPr>
          <p:nvPr>
            <p:ph type="ctrTitle"/>
          </p:nvPr>
        </p:nvSpPr>
        <p:spPr>
          <a:xfrm>
            <a:off x="1028223" y="1505415"/>
            <a:ext cx="4577123" cy="829645"/>
          </a:xfrm>
        </p:spPr>
        <p:txBody>
          <a:bodyPr>
            <a:normAutofit/>
          </a:bodyPr>
          <a:lstStyle/>
          <a:p>
            <a:r>
              <a:rPr lang="fi-FI" sz="4400" dirty="0">
                <a:solidFill>
                  <a:schemeClr val="tx1"/>
                </a:solidFill>
              </a:rPr>
              <a:t>Rukous</a:t>
            </a:r>
          </a:p>
        </p:txBody>
      </p:sp>
      <p:sp>
        <p:nvSpPr>
          <p:cNvPr id="5" name="Dian numeron paikkamerkki 4">
            <a:extLst>
              <a:ext uri="{FF2B5EF4-FFF2-40B4-BE49-F238E27FC236}">
                <a16:creationId xmlns:a16="http://schemas.microsoft.com/office/drawing/2014/main" id="{D6DED7A8-B4C7-8E09-78C1-15B9C2B7252A}"/>
              </a:ext>
            </a:extLst>
          </p:cNvPr>
          <p:cNvSpPr>
            <a:spLocks noGrp="1"/>
          </p:cNvSpPr>
          <p:nvPr>
            <p:ph type="sldNum" sz="quarter" idx="4294967295"/>
          </p:nvPr>
        </p:nvSpPr>
        <p:spPr>
          <a:xfrm>
            <a:off x="9448800" y="6384925"/>
            <a:ext cx="2743200" cy="365125"/>
          </a:xfrm>
        </p:spPr>
        <p:txBody>
          <a:bodyPr/>
          <a:lstStyle/>
          <a:p>
            <a:fld id="{F6B37718-6688-4F18-A3A4-5BFEA6AE51A8}" type="slidenum">
              <a:rPr lang="fi-FI" smtClean="0"/>
              <a:t>14</a:t>
            </a:fld>
            <a:endParaRPr lang="fi-FI"/>
          </a:p>
        </p:txBody>
      </p:sp>
      <p:sp>
        <p:nvSpPr>
          <p:cNvPr id="8" name="Sisällön paikkamerkki 2">
            <a:extLst>
              <a:ext uri="{FF2B5EF4-FFF2-40B4-BE49-F238E27FC236}">
                <a16:creationId xmlns:a16="http://schemas.microsoft.com/office/drawing/2014/main" id="{EFA1DD86-C4D9-5C72-EF7B-C99C4AD65076}"/>
              </a:ext>
            </a:extLst>
          </p:cNvPr>
          <p:cNvSpPr txBox="1">
            <a:spLocks/>
          </p:cNvSpPr>
          <p:nvPr/>
        </p:nvSpPr>
        <p:spPr>
          <a:xfrm>
            <a:off x="1028223" y="2582305"/>
            <a:ext cx="5918987" cy="34616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i-FI" sz="2200" dirty="0"/>
              <a:t>Rukoilemme teologisen koulutuksen ja opiskelijoiden puolesta myös Kolumbiassa, Etiopiassa, Tansaniassa ja eteläisessä Afrikassa. Rukoilemme, että myös naiset, nuoret ja vammaiset ihmiset löytäisivät mahdollisuuksia osallistua kirkkojen päätöksentekoon ja johtamiseen.</a:t>
            </a:r>
            <a:endParaRPr lang="fi-FI" sz="2200" i="1" dirty="0"/>
          </a:p>
        </p:txBody>
      </p:sp>
      <p:pic>
        <p:nvPicPr>
          <p:cNvPr id="10" name="Kuva 9">
            <a:extLst>
              <a:ext uri="{FF2B5EF4-FFF2-40B4-BE49-F238E27FC236}">
                <a16:creationId xmlns:a16="http://schemas.microsoft.com/office/drawing/2014/main" id="{BF376FDD-4732-E74F-954D-6AE344C1F82C}"/>
              </a:ext>
            </a:extLst>
          </p:cNvPr>
          <p:cNvPicPr>
            <a:picLocks noChangeAspect="1"/>
          </p:cNvPicPr>
          <p:nvPr/>
        </p:nvPicPr>
        <p:blipFill>
          <a:blip r:embed="rId2">
            <a:extLst>
              <a:ext uri="{28A0092B-C50C-407E-A947-70E740481C1C}">
                <a14:useLocalDpi xmlns:a14="http://schemas.microsoft.com/office/drawing/2010/main" val="0"/>
              </a:ext>
            </a:extLst>
          </a:blip>
          <a:srcRect t="7830" b="178"/>
          <a:stretch>
            <a:fillRect/>
          </a:stretch>
        </p:blipFill>
        <p:spPr>
          <a:xfrm>
            <a:off x="7225990" y="0"/>
            <a:ext cx="4966010" cy="6858000"/>
          </a:xfrm>
          <a:prstGeom prst="rect">
            <a:avLst/>
          </a:prstGeom>
        </p:spPr>
      </p:pic>
    </p:spTree>
    <p:extLst>
      <p:ext uri="{BB962C8B-B14F-4D97-AF65-F5344CB8AC3E}">
        <p14:creationId xmlns:p14="http://schemas.microsoft.com/office/powerpoint/2010/main" val="157450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piha-, puu&#10;&#10;Tekoälyllä luotu sisältö voi olla virheellistä.">
            <a:extLst>
              <a:ext uri="{FF2B5EF4-FFF2-40B4-BE49-F238E27FC236}">
                <a16:creationId xmlns:a16="http://schemas.microsoft.com/office/drawing/2014/main" id="{73E8E1C7-985F-2096-39A1-936FADFC5BD9}"/>
              </a:ext>
            </a:extLst>
          </p:cNvPr>
          <p:cNvPicPr>
            <a:picLocks noChangeAspect="1"/>
          </p:cNvPicPr>
          <p:nvPr/>
        </p:nvPicPr>
        <p:blipFill>
          <a:blip r:embed="rId3">
            <a:extLst>
              <a:ext uri="{28A0092B-C50C-407E-A947-70E740481C1C}">
                <a14:useLocalDpi xmlns:a14="http://schemas.microsoft.com/office/drawing/2010/main" val="0"/>
              </a:ext>
            </a:extLst>
          </a:blip>
          <a:srcRect t="4509" b="11398"/>
          <a:stretch>
            <a:fillRect/>
          </a:stretch>
        </p:blipFill>
        <p:spPr>
          <a:xfrm>
            <a:off x="0" y="-34662"/>
            <a:ext cx="12192000" cy="6933309"/>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1101784" y="5489672"/>
            <a:ext cx="5444490" cy="646331"/>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a:solidFill>
                  <a:schemeClr val="bg1"/>
                </a:solidFill>
              </a:rPr>
              <a:t>Jordanian ja Pyhän maan evankelisluterilaisen kirkon pastori Sally </a:t>
            </a:r>
            <a:r>
              <a:rPr lang="fi-FI" b="1" dirty="0" err="1">
                <a:solidFill>
                  <a:schemeClr val="bg1"/>
                </a:solidFill>
              </a:rPr>
              <a:t>Azar</a:t>
            </a:r>
            <a:r>
              <a:rPr lang="fi-FI" b="1" dirty="0">
                <a:solidFill>
                  <a:schemeClr val="bg1"/>
                </a:solidFill>
              </a:rPr>
              <a:t> nuortenleirillä.</a:t>
            </a:r>
          </a:p>
        </p:txBody>
      </p:sp>
      <p:pic>
        <p:nvPicPr>
          <p:cNvPr id="4" name="Kuva 3">
            <a:extLst>
              <a:ext uri="{FF2B5EF4-FFF2-40B4-BE49-F238E27FC236}">
                <a16:creationId xmlns:a16="http://schemas.microsoft.com/office/drawing/2014/main" id="{4E7B2989-E22C-5F73-272B-03A51876FC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018617"/>
            <a:ext cx="12192000" cy="88003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F3C88C7E-2EFF-9D1B-481D-27E16402359B}"/>
              </a:ext>
            </a:extLst>
          </p:cNvPr>
          <p:cNvSpPr>
            <a:spLocks noGrp="1"/>
          </p:cNvSpPr>
          <p:nvPr>
            <p:ph type="sldNum" sz="quarter" idx="4294967295"/>
          </p:nvPr>
        </p:nvSpPr>
        <p:spPr>
          <a:xfrm>
            <a:off x="9448800" y="6311900"/>
            <a:ext cx="2743200" cy="365125"/>
          </a:xfrm>
        </p:spPr>
        <p:txBody>
          <a:bodyPr/>
          <a:lstStyle/>
          <a:p>
            <a:fld id="{F6B37718-6688-4F18-A3A4-5BFEA6AE51A8}" type="slidenum">
              <a:rPr lang="fi-FI" smtClean="0"/>
              <a:t>16</a:t>
            </a:fld>
            <a:endParaRPr lang="fi-FI"/>
          </a:p>
        </p:txBody>
      </p:sp>
    </p:spTree>
    <p:extLst>
      <p:ext uri="{BB962C8B-B14F-4D97-AF65-F5344CB8AC3E}">
        <p14:creationId xmlns:p14="http://schemas.microsoft.com/office/powerpoint/2010/main" val="19604618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6E94B8-0494-43DA-B1EF-7B7099A8B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21</TotalTime>
  <Words>1045</Words>
  <Application>Microsoft Office PowerPoint</Application>
  <PresentationFormat>Laajakuva</PresentationFormat>
  <Paragraphs>79</Paragraphs>
  <Slides>16</Slides>
  <Notes>7</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16</vt:i4>
      </vt:variant>
    </vt:vector>
  </HeadingPairs>
  <TitlesOfParts>
    <vt:vector size="22" baseType="lpstr">
      <vt:lpstr>Arial</vt:lpstr>
      <vt:lpstr>Arial Black</vt:lpstr>
      <vt:lpstr>Calibri</vt:lpstr>
      <vt:lpstr>Microsoft Sans Serif</vt:lpstr>
      <vt:lpstr>Office-teema</vt:lpstr>
      <vt:lpstr>think-cell Slide</vt:lpstr>
      <vt:lpstr>Teologinen koulutus ja johtajuus</vt:lpstr>
      <vt:lpstr>Lähetysseura on kirkon lähetysjärjestö ja yksi Suomen suurimmista kehitysjärjestöistä</vt:lpstr>
      <vt:lpstr>16</vt:lpstr>
      <vt:lpstr>PowerPoint-esitys</vt:lpstr>
      <vt:lpstr>Teemat</vt:lpstr>
      <vt:lpstr>Kirkon tulevaisuus rakennetaan yhdessä</vt:lpstr>
      <vt:lpstr>Teologinen koulutus ja johtajuus</vt:lpstr>
      <vt:lpstr>PowerPoint-esitys</vt:lpstr>
      <vt:lpstr>PowerPoint-esitys</vt:lpstr>
      <vt:lpstr>PowerPoint-esitys</vt:lpstr>
      <vt:lpstr>Teologinen linjaus</vt:lpstr>
      <vt:lpstr>Yididya opiskelee teologian maisteriksi ja haluaa opettaa lapsille hengellisyydestä </vt:lpstr>
      <vt:lpstr>Rukous</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2</cp:revision>
  <dcterms:created xsi:type="dcterms:W3CDTF">2026-09-25T11:21:26Z</dcterms:created>
  <dcterms:modified xsi:type="dcterms:W3CDTF">2026-09-29T13:05:51Z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