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9"/>
  </p:notesMasterIdLst>
  <p:handoutMasterIdLst>
    <p:handoutMasterId r:id="rId30"/>
  </p:handoutMasterIdLst>
  <p:sldIdLst>
    <p:sldId id="407" r:id="rId5"/>
    <p:sldId id="426" r:id="rId6"/>
    <p:sldId id="1170" r:id="rId7"/>
    <p:sldId id="416" r:id="rId8"/>
    <p:sldId id="413" r:id="rId9"/>
    <p:sldId id="414" r:id="rId10"/>
    <p:sldId id="462" r:id="rId11"/>
    <p:sldId id="468" r:id="rId12"/>
    <p:sldId id="1171" r:id="rId13"/>
    <p:sldId id="1130" r:id="rId14"/>
    <p:sldId id="424" r:id="rId15"/>
    <p:sldId id="429" r:id="rId16"/>
    <p:sldId id="427" r:id="rId17"/>
    <p:sldId id="434" r:id="rId18"/>
    <p:sldId id="1173" r:id="rId19"/>
    <p:sldId id="1158" r:id="rId20"/>
    <p:sldId id="431" r:id="rId21"/>
    <p:sldId id="1168" r:id="rId22"/>
    <p:sldId id="1164" r:id="rId23"/>
    <p:sldId id="1161" r:id="rId24"/>
    <p:sldId id="1157" r:id="rId25"/>
    <p:sldId id="453" r:id="rId26"/>
    <p:sldId id="1172" r:id="rId27"/>
    <p:sldId id="448" r:id="rId28"/>
  </p:sldIdLst>
  <p:sldSz cx="12192000" cy="6858000"/>
  <p:notesSz cx="6858000" cy="9144000"/>
  <p:custDataLst>
    <p:tags r:id="rId31"/>
  </p:custData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4154"/>
    <a:srgbClr val="1179A6"/>
    <a:srgbClr val="90397B"/>
    <a:srgbClr val="93CB81"/>
    <a:srgbClr val="F53246"/>
    <a:srgbClr val="F3DE0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32" dt="2026-09-30T06:27:39.526"/>
    <p1510:client id="{09A98739-DFEC-C4C8-4167-52462C2EF6D1}" v="32" dt="2026-09-30T05:19:34.829"/>
    <p1510:client id="{2FD7A010-F24C-4873-F9B5-D6BD452E91BD}" v="3" dt="2026-09-30T08:29:02.817"/>
    <p1510:client id="{36211E70-29E3-4820-B33A-DC4BC5EE17A6}" v="102" dt="2026-09-30T08:35:49.071"/>
    <p1510:client id="{4AD83477-C305-D13C-6F7E-6DCC316D7344}" v="2" dt="2026-09-30T06:28:35.481"/>
    <p1510:client id="{CE424AD5-2ACA-D9CB-E134-58388283EAA7}" v="1" dt="2026-09-30T09:46:53.082"/>
    <p1510:client id="{D1F667BA-5DF4-120C-ADEA-0B688B4E4FBF}" v="5" dt="2026-09-30T08:31:02.543"/>
    <p1510:client id="{FA94D4A1-8C3F-CF33-56F9-5CF2AE18A749}" v="24" dt="2026-10-01T10:41:07.7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B04B9EBC-5D97-42BF-B6EB-8E1B9C43771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latin typeface="Arial" panose="020B0604020202020204" pitchFamily="34" charset="0"/>
            </a:endParaRPr>
          </a:p>
        </p:txBody>
      </p:sp>
      <p:sp>
        <p:nvSpPr>
          <p:cNvPr id="3" name="Päivämäärän paikkamerkki 2">
            <a:extLst>
              <a:ext uri="{FF2B5EF4-FFF2-40B4-BE49-F238E27FC236}">
                <a16:creationId xmlns:a16="http://schemas.microsoft.com/office/drawing/2014/main" id="{BAE2037F-A1E2-4CCA-8629-3BDB2B3CEB1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A403F91-E352-4BC0-865E-00C4B778E8F4}" type="datetimeFigureOut">
              <a:rPr lang="fi-FI" smtClean="0">
                <a:latin typeface="Arial" panose="020B0604020202020204" pitchFamily="34" charset="0"/>
              </a:rPr>
              <a:t>1.10.2026</a:t>
            </a:fld>
            <a:endParaRPr lang="fi-FI">
              <a:latin typeface="Arial" panose="020B0604020202020204" pitchFamily="34" charset="0"/>
            </a:endParaRPr>
          </a:p>
        </p:txBody>
      </p:sp>
      <p:sp>
        <p:nvSpPr>
          <p:cNvPr id="4" name="Alatunnisteen paikkamerkki 3">
            <a:extLst>
              <a:ext uri="{FF2B5EF4-FFF2-40B4-BE49-F238E27FC236}">
                <a16:creationId xmlns:a16="http://schemas.microsoft.com/office/drawing/2014/main" id="{314A672F-4E2F-4FD9-84E6-5C27D74926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latin typeface="Arial" panose="020B0604020202020204" pitchFamily="34" charset="0"/>
            </a:endParaRPr>
          </a:p>
        </p:txBody>
      </p:sp>
      <p:sp>
        <p:nvSpPr>
          <p:cNvPr id="5" name="Dian numeron paikkamerkki 4">
            <a:extLst>
              <a:ext uri="{FF2B5EF4-FFF2-40B4-BE49-F238E27FC236}">
                <a16:creationId xmlns:a16="http://schemas.microsoft.com/office/drawing/2014/main" id="{71937CE8-A32E-40B1-B45D-D4F2F4E5469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6A7C6AB-2EC7-448B-8841-68F14F13640A}" type="slidenum">
              <a:rPr lang="fi-FI" smtClean="0">
                <a:latin typeface="Arial" panose="020B0604020202020204" pitchFamily="34" charset="0"/>
              </a:rPr>
              <a:t>‹#›</a:t>
            </a:fld>
            <a:endParaRPr lang="fi-FI">
              <a:latin typeface="Arial" panose="020B0604020202020204" pitchFamily="34" charset="0"/>
            </a:endParaRPr>
          </a:p>
        </p:txBody>
      </p:sp>
    </p:spTree>
    <p:extLst>
      <p:ext uri="{BB962C8B-B14F-4D97-AF65-F5344CB8AC3E}">
        <p14:creationId xmlns:p14="http://schemas.microsoft.com/office/powerpoint/2010/main" val="32789855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0096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a:latin typeface="Arial"/>
                <a:cs typeface="Arial"/>
              </a:rPr>
              <a:t>Lähetysseura tukee alkuperäiskansojen äidinkielisen opetuksen kehittämistä Kolumbiassa. Hankkeessa tuetaan alkuperäiskansojen omaan kieleen ja kulttuuriin perustuvaa koulutusta ja opetussuunnitelmaa. Kuvassa kogi-yhteisöstä </a:t>
            </a:r>
            <a:r>
              <a:rPr lang="fi-FI" sz="1200" b="0" i="0" kern="1200">
                <a:solidFill>
                  <a:schemeClr val="tx1"/>
                </a:solidFill>
                <a:effectLst/>
                <a:latin typeface="Arial"/>
                <a:cs typeface="Arial"/>
              </a:rPr>
              <a:t>Yair</a:t>
            </a:r>
            <a:r>
              <a:rPr lang="fi-FI">
                <a:latin typeface="Arial"/>
                <a:cs typeface="Arial"/>
              </a:rPr>
              <a:t>. Työtä tuetaan Suomen kehitysyhteistyövaroin. COK008. Kuva: Anna Lundén</a:t>
            </a:r>
          </a:p>
        </p:txBody>
      </p:sp>
      <p:sp>
        <p:nvSpPr>
          <p:cNvPr id="4" name="Dian numeron paikkamerkki 3"/>
          <p:cNvSpPr>
            <a:spLocks noGrp="1"/>
          </p:cNvSpPr>
          <p:nvPr>
            <p:ph type="sldNum" sz="quarter" idx="5"/>
          </p:nvPr>
        </p:nvSpPr>
        <p:spPr/>
        <p:txBody>
          <a:bodyPr/>
          <a:lstStyle/>
          <a:p>
            <a:fld id="{48EB9FF8-BAB1-4496-B899-A3D3A047A0D5}" type="slidenum">
              <a:rPr lang="fi-FI" smtClean="0"/>
              <a:pPr/>
              <a:t>2</a:t>
            </a:fld>
            <a:endParaRPr lang="fi-FI"/>
          </a:p>
        </p:txBody>
      </p:sp>
    </p:spTree>
    <p:extLst>
      <p:ext uri="{BB962C8B-B14F-4D97-AF65-F5344CB8AC3E}">
        <p14:creationId xmlns:p14="http://schemas.microsoft.com/office/powerpoint/2010/main" val="9117606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a:solidFill>
                  <a:srgbClr val="242424"/>
                </a:solidFill>
                <a:highlight>
                  <a:srgbClr val="FFFFFF"/>
                </a:highlight>
                <a:latin typeface="Arial"/>
                <a:cs typeface="Arial"/>
              </a:rPr>
              <a:t>Betlehemissä Länsirannalla sijaitseva Banksyn ikoninen Armored Dove of Peace -maalaus. Kuva: Heli Vuohelainen</a:t>
            </a:r>
            <a:endParaRPr lang="en-US">
              <a:latin typeface="Arial"/>
              <a:cs typeface="Arial"/>
            </a:endParaRPr>
          </a:p>
          <a:p>
            <a:endParaRPr lang="fi-FI">
              <a:cs typeface="Arial"/>
            </a:endParaRPr>
          </a:p>
        </p:txBody>
      </p:sp>
      <p:sp>
        <p:nvSpPr>
          <p:cNvPr id="4" name="Dian numeron paikkamerkki 3"/>
          <p:cNvSpPr>
            <a:spLocks noGrp="1"/>
          </p:cNvSpPr>
          <p:nvPr>
            <p:ph type="sldNum" sz="quarter" idx="5"/>
          </p:nvPr>
        </p:nvSpPr>
        <p:spPr/>
        <p:txBody>
          <a:bodyPr/>
          <a:lstStyle/>
          <a:p>
            <a:fld id="{48EB9FF8-BAB1-4496-B899-A3D3A047A0D5}" type="slidenum">
              <a:rPr lang="fi-FI" smtClean="0"/>
              <a:pPr/>
              <a:t>4</a:t>
            </a:fld>
            <a:endParaRPr lang="fi-FI"/>
          </a:p>
        </p:txBody>
      </p:sp>
    </p:spTree>
    <p:extLst>
      <p:ext uri="{BB962C8B-B14F-4D97-AF65-F5344CB8AC3E}">
        <p14:creationId xmlns:p14="http://schemas.microsoft.com/office/powerpoint/2010/main" val="4127069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a:latin typeface="Arial"/>
                <a:cs typeface="Arial"/>
              </a:rPr>
              <a:t>Beit Sahourin koulun oppilaita, jotka ovat mukana nuorten johtajuuskoulutuksessa. Jordanian ja Pyhän maan evankelis-luterilaisella kirkolla on Länsirannalla kolme koulua, joissa Lähetysseura tukee nuorten johtajuuskoulutusta ja kummioppilaiden koulumaksuja (PSG007) sekä erityisopetusta (PSG008). Vähävaraisten perheiden koulumaksuja maksetaan toisinaan myös kirkon diakoniatyön kautta (PSG010). Kuva: Heli Vuohelainen</a:t>
            </a:r>
          </a:p>
        </p:txBody>
      </p:sp>
      <p:sp>
        <p:nvSpPr>
          <p:cNvPr id="4" name="Dian numeron paikkamerkki 3"/>
          <p:cNvSpPr>
            <a:spLocks noGrp="1"/>
          </p:cNvSpPr>
          <p:nvPr>
            <p:ph type="sldNum" sz="quarter" idx="5"/>
          </p:nvPr>
        </p:nvSpPr>
        <p:spPr/>
        <p:txBody>
          <a:bodyPr/>
          <a:lstStyle/>
          <a:p>
            <a:fld id="{48EB9FF8-BAB1-4496-B899-A3D3A047A0D5}" type="slidenum">
              <a:rPr lang="fi-FI" smtClean="0"/>
              <a:pPr/>
              <a:t>5</a:t>
            </a:fld>
            <a:endParaRPr lang="fi-FI"/>
          </a:p>
        </p:txBody>
      </p:sp>
    </p:spTree>
    <p:extLst>
      <p:ext uri="{BB962C8B-B14F-4D97-AF65-F5344CB8AC3E}">
        <p14:creationId xmlns:p14="http://schemas.microsoft.com/office/powerpoint/2010/main" val="3594440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a:latin typeface="Arial"/>
                <a:cs typeface="Arial"/>
              </a:rPr>
              <a:t>Va Sarath lapsineen katsovat, kuinka myrsky lähestyy. Lähetysseura tukee perheitä ilmastonmuutoksen keskellä Kambodžassa. </a:t>
            </a:r>
            <a:r>
              <a:rPr lang="fi-FI">
                <a:solidFill>
                  <a:srgbClr val="242424"/>
                </a:solidFill>
                <a:highlight>
                  <a:srgbClr val="FFFFFF"/>
                </a:highlight>
                <a:latin typeface="Arial"/>
                <a:cs typeface="Arial"/>
              </a:rPr>
              <a:t>KHG011</a:t>
            </a:r>
            <a:r>
              <a:rPr lang="fi-FI">
                <a:latin typeface="Arial"/>
                <a:cs typeface="Arial"/>
              </a:rPr>
              <a:t>. Kuva: Anna Peltonen</a:t>
            </a:r>
          </a:p>
        </p:txBody>
      </p:sp>
      <p:sp>
        <p:nvSpPr>
          <p:cNvPr id="4" name="Dian numeron paikkamerkki 3"/>
          <p:cNvSpPr>
            <a:spLocks noGrp="1"/>
          </p:cNvSpPr>
          <p:nvPr>
            <p:ph type="sldNum" sz="quarter" idx="5"/>
          </p:nvPr>
        </p:nvSpPr>
        <p:spPr/>
        <p:txBody>
          <a:bodyPr/>
          <a:lstStyle/>
          <a:p>
            <a:fld id="{48EB9FF8-BAB1-4496-B899-A3D3A047A0D5}" type="slidenum">
              <a:rPr lang="fi-FI" smtClean="0"/>
              <a:pPr/>
              <a:t>6</a:t>
            </a:fld>
            <a:endParaRPr lang="fi-FI"/>
          </a:p>
        </p:txBody>
      </p:sp>
    </p:spTree>
    <p:extLst>
      <p:ext uri="{BB962C8B-B14F-4D97-AF65-F5344CB8AC3E}">
        <p14:creationId xmlns:p14="http://schemas.microsoft.com/office/powerpoint/2010/main" val="457786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48EB9FF8-BAB1-4496-B899-A3D3A047A0D5}" type="slidenum">
              <a:rPr lang="fi-FI" smtClean="0"/>
              <a:pPr/>
              <a:t>10</a:t>
            </a:fld>
            <a:endParaRPr lang="fi-FI"/>
          </a:p>
        </p:txBody>
      </p:sp>
    </p:spTree>
    <p:extLst>
      <p:ext uri="{BB962C8B-B14F-4D97-AF65-F5344CB8AC3E}">
        <p14:creationId xmlns:p14="http://schemas.microsoft.com/office/powerpoint/2010/main" val="154338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defRPr/>
            </a:pPr>
            <a:r>
              <a:rPr lang="fi-FI">
                <a:latin typeface="Arial"/>
                <a:cs typeface="Arial"/>
              </a:rPr>
              <a:t>Lähetysseura tukee alkuperäiskansojen äidinkielisen opetuksen kehittämistä Kolumbiassa. Hankkeessa tuetaan alkuperäiskansojen omaan kieleen ja kulttuuriin perustuvaa koulutusta ja opetussuunnitelmaa. Kuvassa etualalla </a:t>
            </a:r>
            <a:r>
              <a:rPr lang="fi-FI" sz="1200" b="0" i="0" kern="1200">
                <a:solidFill>
                  <a:schemeClr val="tx1"/>
                </a:solidFill>
                <a:effectLst/>
                <a:latin typeface="Arial"/>
                <a:cs typeface="Arial"/>
              </a:rPr>
              <a:t>Antonio. </a:t>
            </a:r>
            <a:r>
              <a:rPr lang="fi-FI">
                <a:latin typeface="Arial"/>
                <a:cs typeface="Arial"/>
              </a:rPr>
              <a:t>COK008. Työtä tuetaan Suomen kehitysyhteistyövaroin. Kuva: Anna </a:t>
            </a:r>
            <a:r>
              <a:rPr lang="fi-FI" err="1">
                <a:latin typeface="Arial"/>
                <a:cs typeface="Arial"/>
              </a:rPr>
              <a:t>Lundén</a:t>
            </a:r>
          </a:p>
          <a:p>
            <a:endParaRPr lang="fi-FI"/>
          </a:p>
        </p:txBody>
      </p:sp>
      <p:sp>
        <p:nvSpPr>
          <p:cNvPr id="4" name="Dian numeron paikkamerkki 3"/>
          <p:cNvSpPr>
            <a:spLocks noGrp="1"/>
          </p:cNvSpPr>
          <p:nvPr>
            <p:ph type="sldNum" sz="quarter" idx="5"/>
          </p:nvPr>
        </p:nvSpPr>
        <p:spPr/>
        <p:txBody>
          <a:bodyPr/>
          <a:lstStyle/>
          <a:p>
            <a:fld id="{48EB9FF8-BAB1-4496-B899-A3D3A047A0D5}" type="slidenum">
              <a:rPr lang="fi-FI" smtClean="0"/>
              <a:pPr/>
              <a:t>11</a:t>
            </a:fld>
            <a:endParaRPr lang="fi-FI"/>
          </a:p>
        </p:txBody>
      </p:sp>
    </p:spTree>
    <p:extLst>
      <p:ext uri="{BB962C8B-B14F-4D97-AF65-F5344CB8AC3E}">
        <p14:creationId xmlns:p14="http://schemas.microsoft.com/office/powerpoint/2010/main" val="1900551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defRPr/>
            </a:pPr>
            <a:r>
              <a:rPr lang="fi-FI">
                <a:latin typeface="Arial"/>
                <a:cs typeface="Arial"/>
              </a:rPr>
              <a:t>Lähetysseura tukee monikielisen opetuksen kehittämistä </a:t>
            </a:r>
            <a:r>
              <a:rPr lang="fi-FI" err="1">
                <a:latin typeface="Arial"/>
                <a:cs typeface="Arial"/>
              </a:rPr>
              <a:t>Kambodžassa</a:t>
            </a:r>
            <a:r>
              <a:rPr lang="fi-FI">
                <a:latin typeface="Arial"/>
                <a:cs typeface="Arial"/>
              </a:rPr>
              <a:t>. </a:t>
            </a:r>
            <a:r>
              <a:rPr lang="fi-FI" sz="1200" b="0" i="0" kern="1200">
                <a:solidFill>
                  <a:schemeClr val="tx1"/>
                </a:solidFill>
                <a:effectLst/>
                <a:latin typeface="Arial"/>
                <a:cs typeface="Arial"/>
              </a:rPr>
              <a:t>Opettaja </a:t>
            </a:r>
            <a:r>
              <a:rPr lang="fi-FI" sz="1200" b="0" i="0" kern="1200" err="1">
                <a:solidFill>
                  <a:schemeClr val="tx1"/>
                </a:solidFill>
                <a:effectLst/>
                <a:latin typeface="Arial"/>
                <a:cs typeface="Arial"/>
              </a:rPr>
              <a:t>Langhav</a:t>
            </a:r>
            <a:r>
              <a:rPr lang="fi-FI" sz="1200" b="0" i="0" kern="1200">
                <a:solidFill>
                  <a:schemeClr val="tx1"/>
                </a:solidFill>
                <a:effectLst/>
                <a:latin typeface="Arial"/>
                <a:cs typeface="Arial"/>
              </a:rPr>
              <a:t> </a:t>
            </a:r>
            <a:r>
              <a:rPr lang="fi-FI" sz="1200" b="0" i="0" kern="1200" err="1">
                <a:solidFill>
                  <a:schemeClr val="tx1"/>
                </a:solidFill>
                <a:effectLst/>
                <a:latin typeface="Arial"/>
                <a:cs typeface="Arial"/>
              </a:rPr>
              <a:t>Nangminh</a:t>
            </a:r>
            <a:r>
              <a:rPr lang="fi-FI" sz="1200" b="0" i="0" kern="1200">
                <a:solidFill>
                  <a:schemeClr val="tx1"/>
                </a:solidFill>
                <a:effectLst/>
                <a:latin typeface="Arial"/>
                <a:cs typeface="Arial"/>
              </a:rPr>
              <a:t> laulattaa oppilaita </a:t>
            </a:r>
            <a:r>
              <a:rPr lang="fi-FI" sz="1200" b="0" i="0" kern="1200" err="1">
                <a:solidFill>
                  <a:schemeClr val="tx1"/>
                </a:solidFill>
                <a:effectLst/>
                <a:latin typeface="Arial"/>
                <a:cs typeface="Arial"/>
              </a:rPr>
              <a:t>Cha</a:t>
            </a:r>
            <a:r>
              <a:rPr lang="fi-FI" sz="1200" b="0" i="0" kern="1200">
                <a:solidFill>
                  <a:schemeClr val="tx1"/>
                </a:solidFill>
                <a:effectLst/>
                <a:latin typeface="Arial"/>
                <a:cs typeface="Arial"/>
              </a:rPr>
              <a:t> Ongin koululla </a:t>
            </a:r>
            <a:r>
              <a:rPr lang="fi-FI" sz="1200" b="0" i="0" kern="1200" err="1">
                <a:solidFill>
                  <a:schemeClr val="tx1"/>
                </a:solidFill>
                <a:effectLst/>
                <a:latin typeface="Arial"/>
                <a:cs typeface="Arial"/>
              </a:rPr>
              <a:t>Ratanakirin</a:t>
            </a:r>
            <a:r>
              <a:rPr lang="fi-FI" sz="1200" b="0" i="0" kern="1200">
                <a:solidFill>
                  <a:schemeClr val="tx1"/>
                </a:solidFill>
                <a:effectLst/>
                <a:latin typeface="Arial"/>
                <a:cs typeface="Arial"/>
              </a:rPr>
              <a:t> provinssissa</a:t>
            </a:r>
            <a:r>
              <a:rPr lang="fi-FI">
                <a:latin typeface="Arial"/>
                <a:cs typeface="Arial"/>
              </a:rPr>
              <a:t>. </a:t>
            </a:r>
            <a:r>
              <a:rPr lang="fi-FI">
                <a:solidFill>
                  <a:srgbClr val="000000"/>
                </a:solidFill>
                <a:latin typeface="Arial"/>
                <a:cs typeface="Arial"/>
              </a:rPr>
              <a:t>Työtä tuetaan Suomen kehitysyhteistyövaroin. </a:t>
            </a:r>
            <a:r>
              <a:rPr lang="fi-FI">
                <a:solidFill>
                  <a:srgbClr val="242424"/>
                </a:solidFill>
                <a:latin typeface="Arial"/>
                <a:cs typeface="Arial"/>
              </a:rPr>
              <a:t>KHK009</a:t>
            </a:r>
            <a:r>
              <a:rPr lang="fi-FI">
                <a:latin typeface="Arial"/>
                <a:cs typeface="Arial"/>
              </a:rPr>
              <a:t>. Kuva: George </a:t>
            </a:r>
            <a:r>
              <a:rPr lang="fi-FI" err="1">
                <a:latin typeface="Arial"/>
                <a:cs typeface="Arial"/>
              </a:rPr>
              <a:t>Jefferies</a:t>
            </a:r>
          </a:p>
          <a:p>
            <a:endParaRPr lang="fi-FI"/>
          </a:p>
        </p:txBody>
      </p:sp>
      <p:sp>
        <p:nvSpPr>
          <p:cNvPr id="4" name="Dian numeron paikkamerkki 3"/>
          <p:cNvSpPr>
            <a:spLocks noGrp="1"/>
          </p:cNvSpPr>
          <p:nvPr>
            <p:ph type="sldNum" sz="quarter" idx="5"/>
          </p:nvPr>
        </p:nvSpPr>
        <p:spPr/>
        <p:txBody>
          <a:bodyPr/>
          <a:lstStyle/>
          <a:p>
            <a:fld id="{48EB9FF8-BAB1-4496-B899-A3D3A047A0D5}" type="slidenum">
              <a:rPr lang="fi-FI" smtClean="0"/>
              <a:pPr/>
              <a:t>12</a:t>
            </a:fld>
            <a:endParaRPr lang="fi-FI"/>
          </a:p>
        </p:txBody>
      </p:sp>
    </p:spTree>
    <p:extLst>
      <p:ext uri="{BB962C8B-B14F-4D97-AF65-F5344CB8AC3E}">
        <p14:creationId xmlns:p14="http://schemas.microsoft.com/office/powerpoint/2010/main" val="21273091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a:latin typeface="Arial"/>
                <a:cs typeface="Arial"/>
              </a:rPr>
              <a:t>Kirkko Angolassa. Kuva: </a:t>
            </a:r>
            <a:r>
              <a:rPr lang="fi-FI" sz="1200" b="0" i="0" kern="1200">
                <a:solidFill>
                  <a:schemeClr val="tx1"/>
                </a:solidFill>
                <a:effectLst/>
                <a:latin typeface="Arial"/>
                <a:cs typeface="Arial"/>
              </a:rPr>
              <a:t>Maritta Peltokangas</a:t>
            </a:r>
            <a:endParaRPr lang="fi-FI">
              <a:latin typeface="Arial"/>
              <a:cs typeface="Arial"/>
            </a:endParaRPr>
          </a:p>
        </p:txBody>
      </p:sp>
      <p:sp>
        <p:nvSpPr>
          <p:cNvPr id="4" name="Dian numeron paikkamerkki 3"/>
          <p:cNvSpPr>
            <a:spLocks noGrp="1"/>
          </p:cNvSpPr>
          <p:nvPr>
            <p:ph type="sldNum" sz="quarter" idx="5"/>
          </p:nvPr>
        </p:nvSpPr>
        <p:spPr/>
        <p:txBody>
          <a:bodyPr/>
          <a:lstStyle/>
          <a:p>
            <a:fld id="{48EB9FF8-BAB1-4496-B899-A3D3A047A0D5}" type="slidenum">
              <a:rPr lang="fi-FI" smtClean="0"/>
              <a:pPr/>
              <a:t>13</a:t>
            </a:fld>
            <a:endParaRPr lang="fi-FI"/>
          </a:p>
        </p:txBody>
      </p:sp>
    </p:spTree>
    <p:extLst>
      <p:ext uri="{BB962C8B-B14F-4D97-AF65-F5344CB8AC3E}">
        <p14:creationId xmlns:p14="http://schemas.microsoft.com/office/powerpoint/2010/main" val="39353016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a:latin typeface="Arial"/>
                <a:cs typeface="Arial"/>
              </a:rPr>
              <a:t>Lähetysseura vahvistaa maaseutuyhteisöjen ruokaturvaa, toimeentuloa ja ilmastokestävyyttä Etiopiassa. Työllä parannetaan veden saantia, kunnostetaan maa-alueita, edistetään ilmastokestäviä viljelytapoja ja lisätään uusiutuvan energian käyttöä. </a:t>
            </a:r>
            <a:r>
              <a:rPr lang="fi-FI" sz="1200" b="0" i="0" kern="1200">
                <a:solidFill>
                  <a:schemeClr val="tx1"/>
                </a:solidFill>
                <a:effectLst/>
                <a:latin typeface="Arial"/>
                <a:cs typeface="Arial"/>
              </a:rPr>
              <a:t>Kuvassa </a:t>
            </a:r>
            <a:r>
              <a:rPr lang="fi-FI">
                <a:latin typeface="Arial"/>
                <a:cs typeface="Arial"/>
              </a:rPr>
              <a:t>Seada Mohammed sytyttää aurinkosähköllä toimivaa lamppua, joka korvaa hänen kotonaan vanhan, kalliin ja silmiä ärsyttävän kerosiinilyhdyn. Työtä tuetaan Suomen kehitysyhteistyövaroin. ETK009. Kuva: </a:t>
            </a:r>
            <a:r>
              <a:rPr lang="fi-FI" sz="1200" b="0" i="0" kern="1200">
                <a:solidFill>
                  <a:schemeClr val="tx1"/>
                </a:solidFill>
                <a:effectLst/>
                <a:latin typeface="Arial"/>
                <a:cs typeface="Arial"/>
              </a:rPr>
              <a:t>Tesfaye Nigusu</a:t>
            </a:r>
            <a:endParaRPr lang="fi-FI">
              <a:cs typeface="Arial"/>
            </a:endParaRPr>
          </a:p>
        </p:txBody>
      </p:sp>
      <p:sp>
        <p:nvSpPr>
          <p:cNvPr id="4" name="Dian numeron paikkamerkki 3"/>
          <p:cNvSpPr>
            <a:spLocks noGrp="1"/>
          </p:cNvSpPr>
          <p:nvPr>
            <p:ph type="sldNum" sz="quarter" idx="5"/>
          </p:nvPr>
        </p:nvSpPr>
        <p:spPr/>
        <p:txBody>
          <a:bodyPr/>
          <a:lstStyle/>
          <a:p>
            <a:fld id="{48EB9FF8-BAB1-4496-B899-A3D3A047A0D5}" type="slidenum">
              <a:rPr lang="fi-FI" smtClean="0"/>
              <a:pPr/>
              <a:t>14</a:t>
            </a:fld>
            <a:endParaRPr lang="fi-FI"/>
          </a:p>
        </p:txBody>
      </p:sp>
    </p:spTree>
    <p:extLst>
      <p:ext uri="{BB962C8B-B14F-4D97-AF65-F5344CB8AC3E}">
        <p14:creationId xmlns:p14="http://schemas.microsoft.com/office/powerpoint/2010/main" val="2439800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a:t>Etälähetyspiirissä Lähetysseuran ja Piplian asiantuntijat kertovat </a:t>
            </a:r>
            <a:r>
              <a:rPr lang="fi-FI" err="1"/>
              <a:t>Teamsin</a:t>
            </a:r>
            <a:r>
              <a:rPr lang="fi-FI"/>
              <a:t> välityksellä tuoreita kuulumisia maailmalta. Piiri on ajoitettu siten, että voit koota seurakuntalaiset </a:t>
            </a:r>
            <a:r>
              <a:rPr lang="fi-FI" err="1"/>
              <a:t>Teamsin</a:t>
            </a:r>
            <a:r>
              <a:rPr lang="fi-FI"/>
              <a:t> äärelle seuraamaan lähetystä livenä. Tilaisuus tallennetaan, joten sitä voi hyödyntää myös muihin aikoihin kokoontuvissa lähetyspiireissä tai lähetyspyhien kirkkokahveilla.</a:t>
            </a:r>
          </a:p>
        </p:txBody>
      </p:sp>
      <p:sp>
        <p:nvSpPr>
          <p:cNvPr id="4" name="Dian numeron paikkamerkki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DC85DC94-29F1-4C22-BF06-D2E80529EFCF}" type="slidenum">
              <a:rPr kumimoji="0" lang="fi-FI"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21</a:t>
            </a:fld>
            <a:endParaRPr kumimoji="0" lang="fi-FI"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5403952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Master" Target="../slideMasters/slideMaster1.xml"/><Relationship Id="rId1" Type="http://schemas.openxmlformats.org/officeDocument/2006/relationships/tags" Target="../tags/tag7.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8.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9.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11.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1.xml"/><Relationship Id="rId1" Type="http://schemas.openxmlformats.org/officeDocument/2006/relationships/tags" Target="../tags/tag12.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Master" Target="../slideMasters/slideMaster1.xml"/><Relationship Id="rId1" Type="http://schemas.openxmlformats.org/officeDocument/2006/relationships/tags" Target="../tags/tag13.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Master" Target="../slideMasters/slideMaster1.xml"/><Relationship Id="rId1" Type="http://schemas.openxmlformats.org/officeDocument/2006/relationships/tags" Target="../tags/tag14.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Master" Target="../slideMasters/slideMaster1.xml"/><Relationship Id="rId1" Type="http://schemas.openxmlformats.org/officeDocument/2006/relationships/tags" Target="../tags/tag15.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Master" Target="../slideMasters/slideMaster1.xml"/><Relationship Id="rId1" Type="http://schemas.openxmlformats.org/officeDocument/2006/relationships/tags" Target="../tags/tag16.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Master" Target="../slideMasters/slideMaster1.xml"/><Relationship Id="rId1" Type="http://schemas.openxmlformats.org/officeDocument/2006/relationships/tags" Target="../tags/tag17.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Master" Target="../slideMasters/slideMaster1.xml"/><Relationship Id="rId1" Type="http://schemas.openxmlformats.org/officeDocument/2006/relationships/tags" Target="../tags/tag18.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Master" Target="../slideMasters/slideMaster1.xml"/><Relationship Id="rId1" Type="http://schemas.openxmlformats.org/officeDocument/2006/relationships/tags" Target="../tags/tag19.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Master" Target="../slideMasters/slideMaster1.xml"/><Relationship Id="rId1" Type="http://schemas.openxmlformats.org/officeDocument/2006/relationships/tags" Target="../tags/tag20.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Master" Target="../slideMasters/slideMaster1.xml"/><Relationship Id="rId1" Type="http://schemas.openxmlformats.org/officeDocument/2006/relationships/tags" Target="../tags/tag21.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Master" Target="../slideMasters/slideMaster1.xml"/><Relationship Id="rId1" Type="http://schemas.openxmlformats.org/officeDocument/2006/relationships/tags" Target="../tags/tag22.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Master" Target="../slideMasters/slideMaster1.xml"/><Relationship Id="rId1" Type="http://schemas.openxmlformats.org/officeDocument/2006/relationships/tags" Target="../tags/tag23.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6.png"/><Relationship Id="rId2" Type="http://schemas.openxmlformats.org/officeDocument/2006/relationships/slideMaster" Target="../slideMasters/slideMaster1.xml"/><Relationship Id="rId1" Type="http://schemas.openxmlformats.org/officeDocument/2006/relationships/tags" Target="../tags/tag24.xml"/><Relationship Id="rId6" Type="http://schemas.openxmlformats.org/officeDocument/2006/relationships/image" Target="../media/image1.emf"/><Relationship Id="rId5" Type="http://schemas.openxmlformats.org/officeDocument/2006/relationships/oleObject" Target="../embeddings/oleObject5.bin"/><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Master" Target="../slideMasters/slideMaster1.xml"/><Relationship Id="rId1" Type="http://schemas.openxmlformats.org/officeDocument/2006/relationships/tags" Target="../tags/tag25.xml"/><Relationship Id="rId6" Type="http://schemas.openxmlformats.org/officeDocument/2006/relationships/image" Target="../media/image26.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Master" Target="../slideMasters/slideMaster1.xml"/><Relationship Id="rId1" Type="http://schemas.openxmlformats.org/officeDocument/2006/relationships/tags" Target="../tags/tag26.xml"/><Relationship Id="rId6" Type="http://schemas.openxmlformats.org/officeDocument/2006/relationships/image" Target="../media/image26.pn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26.png"/><Relationship Id="rId2" Type="http://schemas.openxmlformats.org/officeDocument/2006/relationships/slideMaster" Target="../slideMasters/slideMaster1.xml"/><Relationship Id="rId1" Type="http://schemas.openxmlformats.org/officeDocument/2006/relationships/tags" Target="../tags/tag27.xml"/><Relationship Id="rId6" Type="http://schemas.openxmlformats.org/officeDocument/2006/relationships/image" Target="../media/image1.emf"/><Relationship Id="rId5" Type="http://schemas.openxmlformats.org/officeDocument/2006/relationships/oleObject" Target="../embeddings/oleObject5.bin"/><Relationship Id="rId4" Type="http://schemas.microsoft.com/office/2007/relationships/hdphoto" Target="../media/hdphoto2.wdp"/></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Master" Target="../slideMasters/slideMaster1.xml"/><Relationship Id="rId1" Type="http://schemas.openxmlformats.org/officeDocument/2006/relationships/tags" Target="../tags/tag28.xml"/><Relationship Id="rId6" Type="http://schemas.openxmlformats.org/officeDocument/2006/relationships/image" Target="../media/image26.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26.png"/><Relationship Id="rId2" Type="http://schemas.openxmlformats.org/officeDocument/2006/relationships/slideMaster" Target="../slideMasters/slideMaster1.xml"/><Relationship Id="rId1" Type="http://schemas.openxmlformats.org/officeDocument/2006/relationships/tags" Target="../tags/tag29.xml"/><Relationship Id="rId6" Type="http://schemas.openxmlformats.org/officeDocument/2006/relationships/image" Target="../media/image1.emf"/><Relationship Id="rId5" Type="http://schemas.openxmlformats.org/officeDocument/2006/relationships/oleObject" Target="../embeddings/oleObject5.bin"/><Relationship Id="rId4" Type="http://schemas.microsoft.com/office/2007/relationships/hdphoto" Target="../media/hdphoto3.wdp"/></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Master" Target="../slideMasters/slideMaster1.xml"/><Relationship Id="rId1" Type="http://schemas.openxmlformats.org/officeDocument/2006/relationships/tags" Target="../tags/tag30.xml"/><Relationship Id="rId6" Type="http://schemas.openxmlformats.org/officeDocument/2006/relationships/image" Target="../media/image26.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31.xml"/><Relationship Id="rId5" Type="http://schemas.openxmlformats.org/officeDocument/2006/relationships/image" Target="../media/image26.png"/><Relationship Id="rId4" Type="http://schemas.openxmlformats.org/officeDocument/2006/relationships/image" Target="../media/image1.em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Master" Target="../slideMasters/slideMaster1.xml"/><Relationship Id="rId1" Type="http://schemas.openxmlformats.org/officeDocument/2006/relationships/tags" Target="../tags/tag32.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33.xml"/><Relationship Id="rId6" Type="http://schemas.openxmlformats.org/officeDocument/2006/relationships/image" Target="../media/image1.emf"/><Relationship Id="rId5" Type="http://schemas.openxmlformats.org/officeDocument/2006/relationships/oleObject" Target="../embeddings/oleObject5.bin"/><Relationship Id="rId4" Type="http://schemas.microsoft.com/office/2007/relationships/hdphoto" Target="../media/hdphoto4.wdp"/></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Master" Target="../slideMasters/slideMaster1.xml"/><Relationship Id="rId1" Type="http://schemas.openxmlformats.org/officeDocument/2006/relationships/tags" Target="../tags/tag34.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35.xml"/><Relationship Id="rId5" Type="http://schemas.openxmlformats.org/officeDocument/2006/relationships/image" Target="../media/image36.jpeg"/><Relationship Id="rId4" Type="http://schemas.openxmlformats.org/officeDocument/2006/relationships/image" Target="../media/image1.e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36.xml"/><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37.xml"/><Relationship Id="rId6" Type="http://schemas.openxmlformats.org/officeDocument/2006/relationships/image" Target="../media/image1.emf"/><Relationship Id="rId5" Type="http://schemas.openxmlformats.org/officeDocument/2006/relationships/oleObject" Target="../embeddings/oleObject8.bin"/><Relationship Id="rId4" Type="http://schemas.openxmlformats.org/officeDocument/2006/relationships/image" Target="../media/image39.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Master" Target="../slideMasters/slideMaster1.xml"/><Relationship Id="rId1" Type="http://schemas.openxmlformats.org/officeDocument/2006/relationships/tags" Target="../tags/tag38.xml"/><Relationship Id="rId6" Type="http://schemas.openxmlformats.org/officeDocument/2006/relationships/image" Target="../media/image1.emf"/><Relationship Id="rId5" Type="http://schemas.openxmlformats.org/officeDocument/2006/relationships/oleObject" Target="../embeddings/oleObject8.bin"/><Relationship Id="rId4" Type="http://schemas.openxmlformats.org/officeDocument/2006/relationships/image" Target="../media/image14.png"/></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37.png"/><Relationship Id="rId2" Type="http://schemas.openxmlformats.org/officeDocument/2006/relationships/slideMaster" Target="../slideMasters/slideMaster1.xml"/><Relationship Id="rId1" Type="http://schemas.openxmlformats.org/officeDocument/2006/relationships/tags" Target="../tags/tag39.xml"/><Relationship Id="rId6" Type="http://schemas.openxmlformats.org/officeDocument/2006/relationships/image" Target="../media/image42.png"/><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40.xml"/><Relationship Id="rId6" Type="http://schemas.openxmlformats.org/officeDocument/2006/relationships/image" Target="../media/image37.png"/><Relationship Id="rId5" Type="http://schemas.openxmlformats.org/officeDocument/2006/relationships/image" Target="../media/image42.png"/><Relationship Id="rId4" Type="http://schemas.openxmlformats.org/officeDocument/2006/relationships/image" Target="../media/image1.emf"/></Relationships>
</file>

<file path=ppt/slideLayouts/_rels/slideLayout52.xml.rels><?xml version="1.0" encoding="UTF-8" standalone="yes"?>
<Relationships xmlns="http://schemas.openxmlformats.org/package/2006/relationships"><Relationship Id="rId3" Type="http://schemas.openxmlformats.org/officeDocument/2006/relationships/oleObject" Target="../embeddings/oleObject10.bin"/><Relationship Id="rId7" Type="http://schemas.openxmlformats.org/officeDocument/2006/relationships/image" Target="../media/image43.png"/><Relationship Id="rId2" Type="http://schemas.openxmlformats.org/officeDocument/2006/relationships/slideMaster" Target="../slideMasters/slideMaster1.xml"/><Relationship Id="rId1" Type="http://schemas.openxmlformats.org/officeDocument/2006/relationships/tags" Target="../tags/tag41.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emf"/></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44.png"/><Relationship Id="rId2" Type="http://schemas.openxmlformats.org/officeDocument/2006/relationships/slideMaster" Target="../slideMasters/slideMaster1.xml"/><Relationship Id="rId1" Type="http://schemas.openxmlformats.org/officeDocument/2006/relationships/tags" Target="../tags/tag42.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46.png"/><Relationship Id="rId2" Type="http://schemas.openxmlformats.org/officeDocument/2006/relationships/slideMaster" Target="../slideMasters/slideMaster1.xml"/><Relationship Id="rId1" Type="http://schemas.openxmlformats.org/officeDocument/2006/relationships/tags" Target="../tags/tag43.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7.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8.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44.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Otsikko - ruusuikkuna">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56E71187-36AE-484F-BB17-5AEC7FEC5FAC}"/>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4" name="Kuva 3">
            <a:extLst>
              <a:ext uri="{FF2B5EF4-FFF2-40B4-BE49-F238E27FC236}">
                <a16:creationId xmlns:a16="http://schemas.microsoft.com/office/drawing/2014/main" id="{B902B11E-B179-1EAB-1806-64AEB9B7306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Tree>
    <p:extLst>
      <p:ext uri="{BB962C8B-B14F-4D97-AF65-F5344CB8AC3E}">
        <p14:creationId xmlns:p14="http://schemas.microsoft.com/office/powerpoint/2010/main" val="20436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 - ruusuikkuna iso">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890766A6-60AF-9975-ED8F-8835D499D3D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0"/>
            <a:ext cx="12191999" cy="6857999"/>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2" name="Kuva 11">
            <a:extLst>
              <a:ext uri="{FF2B5EF4-FFF2-40B4-BE49-F238E27FC236}">
                <a16:creationId xmlns:a16="http://schemas.microsoft.com/office/drawing/2014/main" id="{2B04361B-48DC-A247-176E-B475AD7BFBD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
        <p:nvSpPr>
          <p:cNvPr id="2" name="Otsikko 1">
            <a:extLst>
              <a:ext uri="{FF2B5EF4-FFF2-40B4-BE49-F238E27FC236}">
                <a16:creationId xmlns:a16="http://schemas.microsoft.com/office/drawing/2014/main" id="{ED9B0A91-799B-EF45-C03B-584C1788DD80}"/>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5647D4D8-7240-394F-9AD2-30E6CA577155}"/>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471407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tsikko - pallot">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11D1B7F2-2CE5-EEA6-DA5A-CD680A488B5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53104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2" name="Kuva 21">
            <a:extLst>
              <a:ext uri="{FF2B5EF4-FFF2-40B4-BE49-F238E27FC236}">
                <a16:creationId xmlns:a16="http://schemas.microsoft.com/office/drawing/2014/main" id="{02AD1AA9-5688-FB9A-2ED6-1C5AB055AC28}"/>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
        <p:nvSpPr>
          <p:cNvPr id="2" name="Otsikko 1">
            <a:extLst>
              <a:ext uri="{FF2B5EF4-FFF2-40B4-BE49-F238E27FC236}">
                <a16:creationId xmlns:a16="http://schemas.microsoft.com/office/drawing/2014/main" id="{04DA4E85-9650-C3F8-BCB6-EC98553B070B}"/>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A4619562-0A47-23EF-D946-504DA9EC8A19}"/>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3720630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Otsikko vasen reuna - ruusuikkuna">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044AA445-ABE7-F048-6792-5F1C135CEA7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997226" y="1669756"/>
            <a:ext cx="7470914" cy="2761392"/>
          </a:xfrm>
        </p:spPr>
        <p:txBody>
          <a:bodyPr vert="horz" anchor="b">
            <a:normAutofit/>
          </a:bodyPr>
          <a:lstStyle>
            <a:lvl1pPr algn="l">
              <a:defRPr sz="6600" b="0" i="0">
                <a:solidFill>
                  <a:schemeClr val="bg1"/>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997226" y="4604301"/>
            <a:ext cx="7470914" cy="458029"/>
          </a:xfrm>
        </p:spPr>
        <p:txBody>
          <a:bodyPr>
            <a:normAutofit/>
          </a:bodyPr>
          <a:lstStyle>
            <a:lvl1pPr marL="0" indent="0" algn="l">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11" name="Kuva 10">
            <a:extLst>
              <a:ext uri="{FF2B5EF4-FFF2-40B4-BE49-F238E27FC236}">
                <a16:creationId xmlns:a16="http://schemas.microsoft.com/office/drawing/2014/main" id="{1AE6B617-D2FF-4708-F1B3-481C4A85FD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696874" y="5261113"/>
            <a:ext cx="2905547" cy="1131364"/>
          </a:xfrm>
          <a:prstGeom prst="rect">
            <a:avLst/>
          </a:prstGeom>
        </p:spPr>
      </p:pic>
    </p:spTree>
    <p:extLst>
      <p:ext uri="{BB962C8B-B14F-4D97-AF65-F5344CB8AC3E}">
        <p14:creationId xmlns:p14="http://schemas.microsoft.com/office/powerpoint/2010/main" val="2452375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Otsikko vasen - kaari">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E17F478B-DF7D-CC6F-443C-9287109E6C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997226" y="1669756"/>
            <a:ext cx="7470914" cy="2761392"/>
          </a:xfrm>
        </p:spPr>
        <p:txBody>
          <a:bodyPr vert="horz" anchor="b">
            <a:normAutofit/>
          </a:bodyPr>
          <a:lstStyle>
            <a:lvl1pPr algn="l">
              <a:defRPr sz="6600" b="0" i="0">
                <a:solidFill>
                  <a:schemeClr val="bg1"/>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997226" y="4604301"/>
            <a:ext cx="7470914" cy="458029"/>
          </a:xfrm>
        </p:spPr>
        <p:txBody>
          <a:bodyPr>
            <a:normAutofit/>
          </a:bodyPr>
          <a:lstStyle>
            <a:lvl1pPr marL="0" indent="0" algn="l">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11" name="Kuva 10">
            <a:extLst>
              <a:ext uri="{FF2B5EF4-FFF2-40B4-BE49-F238E27FC236}">
                <a16:creationId xmlns:a16="http://schemas.microsoft.com/office/drawing/2014/main" id="{1AE6B617-D2FF-4708-F1B3-481C4A85FD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696874" y="5261113"/>
            <a:ext cx="2905547" cy="1131364"/>
          </a:xfrm>
          <a:prstGeom prst="rect">
            <a:avLst/>
          </a:prstGeom>
        </p:spPr>
      </p:pic>
    </p:spTree>
    <p:extLst>
      <p:ext uri="{BB962C8B-B14F-4D97-AF65-F5344CB8AC3E}">
        <p14:creationId xmlns:p14="http://schemas.microsoft.com/office/powerpoint/2010/main" val="3157854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Otsikko - ruusuikkuna turkoosi">
    <p:bg>
      <p:bgPr>
        <a:solidFill>
          <a:schemeClr val="accent2"/>
        </a:soli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CADE9B6-ACCC-147A-B57D-F3CE3C424F5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12191999" cy="6857999"/>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4" name="Kuva 3">
            <a:extLst>
              <a:ext uri="{FF2B5EF4-FFF2-40B4-BE49-F238E27FC236}">
                <a16:creationId xmlns:a16="http://schemas.microsoft.com/office/drawing/2014/main" id="{B902B11E-B179-1EAB-1806-64AEB9B7306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Tree>
    <p:extLst>
      <p:ext uri="{BB962C8B-B14F-4D97-AF65-F5344CB8AC3E}">
        <p14:creationId xmlns:p14="http://schemas.microsoft.com/office/powerpoint/2010/main" val="2956892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tsikko - ruusuikkuna iso turkoosi">
    <p:bg>
      <p:bgPr>
        <a:solidFill>
          <a:schemeClr val="accent2"/>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8085080B-2835-82DF-257B-BE016FA6F6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2" name="Kuva 11">
            <a:extLst>
              <a:ext uri="{FF2B5EF4-FFF2-40B4-BE49-F238E27FC236}">
                <a16:creationId xmlns:a16="http://schemas.microsoft.com/office/drawing/2014/main" id="{2B04361B-48DC-A247-176E-B475AD7BFBD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
        <p:nvSpPr>
          <p:cNvPr id="2" name="Otsikko 1">
            <a:extLst>
              <a:ext uri="{FF2B5EF4-FFF2-40B4-BE49-F238E27FC236}">
                <a16:creationId xmlns:a16="http://schemas.microsoft.com/office/drawing/2014/main" id="{ED9B0A91-799B-EF45-C03B-584C1788DD80}"/>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5647D4D8-7240-394F-9AD2-30E6CA577155}"/>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639196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tsikko - pallot turkoosi">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CD69D4BA-4F6E-D135-06CD-9158D2E27CA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chemeClr val="accent2"/>
          </a:solidFill>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53104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2" name="Kuva 21">
            <a:extLst>
              <a:ext uri="{FF2B5EF4-FFF2-40B4-BE49-F238E27FC236}">
                <a16:creationId xmlns:a16="http://schemas.microsoft.com/office/drawing/2014/main" id="{02AD1AA9-5688-FB9A-2ED6-1C5AB055AC28}"/>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
        <p:nvSpPr>
          <p:cNvPr id="2" name="Otsikko 1">
            <a:extLst>
              <a:ext uri="{FF2B5EF4-FFF2-40B4-BE49-F238E27FC236}">
                <a16:creationId xmlns:a16="http://schemas.microsoft.com/office/drawing/2014/main" id="{04DA4E85-9650-C3F8-BCB6-EC98553B070B}"/>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A4619562-0A47-23EF-D946-504DA9EC8A19}"/>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646377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Otsikko vasen reuna - ruusuikkuna turkoosi">
    <p:bg>
      <p:bgPr>
        <a:solidFill>
          <a:schemeClr val="accent2"/>
        </a:soli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B4E15954-D479-FB8B-D556-E8A60112A0A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0" y="-1"/>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997226" y="1669756"/>
            <a:ext cx="7470914" cy="2761392"/>
          </a:xfrm>
        </p:spPr>
        <p:txBody>
          <a:bodyPr vert="horz" anchor="b">
            <a:normAutofit/>
          </a:bodyPr>
          <a:lstStyle>
            <a:lvl1pPr algn="l">
              <a:defRPr sz="6600" b="0" i="0">
                <a:solidFill>
                  <a:schemeClr val="bg1"/>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997226" y="4604301"/>
            <a:ext cx="7470914" cy="458029"/>
          </a:xfrm>
        </p:spPr>
        <p:txBody>
          <a:bodyPr>
            <a:normAutofit/>
          </a:bodyPr>
          <a:lstStyle>
            <a:lvl1pPr marL="0" indent="0" algn="l">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11" name="Kuva 10">
            <a:extLst>
              <a:ext uri="{FF2B5EF4-FFF2-40B4-BE49-F238E27FC236}">
                <a16:creationId xmlns:a16="http://schemas.microsoft.com/office/drawing/2014/main" id="{1AE6B617-D2FF-4708-F1B3-481C4A85FD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696874" y="5261113"/>
            <a:ext cx="2905547" cy="1131364"/>
          </a:xfrm>
          <a:prstGeom prst="rect">
            <a:avLst/>
          </a:prstGeom>
        </p:spPr>
      </p:pic>
    </p:spTree>
    <p:extLst>
      <p:ext uri="{BB962C8B-B14F-4D97-AF65-F5344CB8AC3E}">
        <p14:creationId xmlns:p14="http://schemas.microsoft.com/office/powerpoint/2010/main" val="2580750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Otsikko vasen - kaari turkoosi">
    <p:bg>
      <p:bgPr>
        <a:solidFill>
          <a:schemeClr val="accent2"/>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6555B3C4-6DE7-3692-70A6-F35A7F4AF5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997226" y="1669756"/>
            <a:ext cx="7470914" cy="2761392"/>
          </a:xfrm>
        </p:spPr>
        <p:txBody>
          <a:bodyPr vert="horz" anchor="b">
            <a:normAutofit/>
          </a:bodyPr>
          <a:lstStyle>
            <a:lvl1pPr algn="l">
              <a:defRPr sz="6600" b="0" i="0">
                <a:solidFill>
                  <a:schemeClr val="bg1"/>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997226" y="4604301"/>
            <a:ext cx="7470914" cy="458029"/>
          </a:xfrm>
        </p:spPr>
        <p:txBody>
          <a:bodyPr>
            <a:normAutofit/>
          </a:bodyPr>
          <a:lstStyle>
            <a:lvl1pPr marL="0" indent="0" algn="l">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11" name="Kuva 10">
            <a:extLst>
              <a:ext uri="{FF2B5EF4-FFF2-40B4-BE49-F238E27FC236}">
                <a16:creationId xmlns:a16="http://schemas.microsoft.com/office/drawing/2014/main" id="{1AE6B617-D2FF-4708-F1B3-481C4A85FD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696874" y="5261113"/>
            <a:ext cx="2905547" cy="1131364"/>
          </a:xfrm>
          <a:prstGeom prst="rect">
            <a:avLst/>
          </a:prstGeom>
        </p:spPr>
      </p:pic>
    </p:spTree>
    <p:extLst>
      <p:ext uri="{BB962C8B-B14F-4D97-AF65-F5344CB8AC3E}">
        <p14:creationId xmlns:p14="http://schemas.microsoft.com/office/powerpoint/2010/main" val="3720183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tsikko - nuoret">
    <p:spTree>
      <p:nvGrpSpPr>
        <p:cNvPr id="1" name=""/>
        <p:cNvGrpSpPr/>
        <p:nvPr/>
      </p:nvGrpSpPr>
      <p:grpSpPr>
        <a:xfrm>
          <a:off x="0" y="0"/>
          <a:ext cx="0" cy="0"/>
          <a:chOff x="0" y="0"/>
          <a:chExt cx="0" cy="0"/>
        </a:xfrm>
      </p:grpSpPr>
      <p:pic>
        <p:nvPicPr>
          <p:cNvPr id="8" name="Kuva 7" descr="Kuva, joka sisältää kohteen vaate, henkilö, hymy, piha-&#10;&#10;Tekoälyllä luotu sisältö voi olla virheellistä.">
            <a:extLst>
              <a:ext uri="{FF2B5EF4-FFF2-40B4-BE49-F238E27FC236}">
                <a16:creationId xmlns:a16="http://schemas.microsoft.com/office/drawing/2014/main" id="{FEE104D8-1768-FF3C-0937-1451D6B1F180}"/>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0"/>
            <a:ext cx="12191999" cy="6858000"/>
          </a:xfrm>
          <a:prstGeom prst="rect">
            <a:avLst/>
          </a:prstGeom>
        </p:spPr>
      </p:pic>
      <p:sp>
        <p:nvSpPr>
          <p:cNvPr id="9" name="Suorakulmio 8">
            <a:extLst>
              <a:ext uri="{FF2B5EF4-FFF2-40B4-BE49-F238E27FC236}">
                <a16:creationId xmlns:a16="http://schemas.microsoft.com/office/drawing/2014/main" id="{73904EDC-A5B0-DB16-CEC8-2CC846FDE8DB}"/>
              </a:ext>
            </a:extLst>
          </p:cNvPr>
          <p:cNvSpPr/>
          <p:nvPr userDrawn="1"/>
        </p:nvSpPr>
        <p:spPr>
          <a:xfrm>
            <a:off x="0" y="0"/>
            <a:ext cx="12192000" cy="6858000"/>
          </a:xfrm>
          <a:prstGeom prst="rect">
            <a:avLst/>
          </a:prstGeom>
          <a:solidFill>
            <a:schemeClr val="tx1">
              <a:alpha val="5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2891404B-CDFB-68F1-329B-6F412DE4BEF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6" name="Otsikko 1">
            <a:extLst>
              <a:ext uri="{FF2B5EF4-FFF2-40B4-BE49-F238E27FC236}">
                <a16:creationId xmlns:a16="http://schemas.microsoft.com/office/drawing/2014/main" id="{E78C97C9-60FC-8876-4A79-1EE58F26CECA}"/>
              </a:ext>
            </a:extLst>
          </p:cNvPr>
          <p:cNvSpPr>
            <a:spLocks noGrp="1"/>
          </p:cNvSpPr>
          <p:nvPr>
            <p:ph type="ctrTitle" hasCustomPrompt="1"/>
          </p:nvPr>
        </p:nvSpPr>
        <p:spPr>
          <a:xfrm>
            <a:off x="1474717" y="2047557"/>
            <a:ext cx="9242567" cy="2097468"/>
          </a:xfrm>
        </p:spPr>
        <p:txBody>
          <a:bodyPr vert="horz" anchor="b">
            <a:noAutofit/>
          </a:bodyPr>
          <a:lstStyle>
            <a:lvl1pPr algn="ctr">
              <a:defRPr sz="6000" b="1" i="0">
                <a:solidFill>
                  <a:schemeClr val="bg1"/>
                </a:solidFill>
                <a:effectLst>
                  <a:outerShdw blurRad="127000" algn="ctr" rotWithShape="0">
                    <a:prstClr val="black">
                      <a:alpha val="67000"/>
                    </a:prstClr>
                  </a:outerShdw>
                </a:effectLst>
                <a:latin typeface="Arial Black" panose="020B0604020202020204" pitchFamily="34" charset="0"/>
                <a:cs typeface="Arial" panose="020B0604020202020204" pitchFamily="34" charset="0"/>
              </a:defRPr>
            </a:lvl1pPr>
          </a:lstStyle>
          <a:p>
            <a:r>
              <a:rPr lang="fi-FI"/>
              <a:t>Lisää otsikko napsauttamalla</a:t>
            </a:r>
          </a:p>
        </p:txBody>
      </p:sp>
      <p:sp>
        <p:nvSpPr>
          <p:cNvPr id="17" name="Alaotsikko 2">
            <a:extLst>
              <a:ext uri="{FF2B5EF4-FFF2-40B4-BE49-F238E27FC236}">
                <a16:creationId xmlns:a16="http://schemas.microsoft.com/office/drawing/2014/main" id="{D3249A87-772F-0A69-F85F-E80993234158}"/>
              </a:ext>
            </a:extLst>
          </p:cNvPr>
          <p:cNvSpPr>
            <a:spLocks noGrp="1"/>
          </p:cNvSpPr>
          <p:nvPr>
            <p:ph type="subTitle" idx="1" hasCustomPrompt="1"/>
          </p:nvPr>
        </p:nvSpPr>
        <p:spPr>
          <a:xfrm>
            <a:off x="1474717" y="4313605"/>
            <a:ext cx="9242567" cy="880030"/>
          </a:xfrm>
        </p:spPr>
        <p:txBody>
          <a:bodyPr>
            <a:normAutofit/>
          </a:bodyPr>
          <a:lstStyle>
            <a:lvl1pPr marL="0" indent="0" algn="ctr">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1110163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tsikko - perhe">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A964A129-9367-E1D7-3C5C-3822B8953BE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1"/>
            <a:ext cx="12192000" cy="6417985"/>
          </a:xfrm>
          <a:prstGeom prst="rect">
            <a:avLst/>
          </a:prstGeom>
        </p:spPr>
      </p:pic>
      <p:sp>
        <p:nvSpPr>
          <p:cNvPr id="9" name="Suorakulmio 8">
            <a:extLst>
              <a:ext uri="{FF2B5EF4-FFF2-40B4-BE49-F238E27FC236}">
                <a16:creationId xmlns:a16="http://schemas.microsoft.com/office/drawing/2014/main" id="{73904EDC-A5B0-DB16-CEC8-2CC846FDE8DB}"/>
              </a:ext>
            </a:extLst>
          </p:cNvPr>
          <p:cNvSpPr/>
          <p:nvPr userDrawn="1"/>
        </p:nvSpPr>
        <p:spPr>
          <a:xfrm>
            <a:off x="0" y="0"/>
            <a:ext cx="12192000" cy="6858000"/>
          </a:xfrm>
          <a:prstGeom prst="rect">
            <a:avLst/>
          </a:prstGeom>
          <a:solidFill>
            <a:schemeClr val="tx1">
              <a:alpha val="2226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2891404B-CDFB-68F1-329B-6F412DE4BEF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6" name="Otsikko 1">
            <a:extLst>
              <a:ext uri="{FF2B5EF4-FFF2-40B4-BE49-F238E27FC236}">
                <a16:creationId xmlns:a16="http://schemas.microsoft.com/office/drawing/2014/main" id="{E78C97C9-60FC-8876-4A79-1EE58F26CECA}"/>
              </a:ext>
            </a:extLst>
          </p:cNvPr>
          <p:cNvSpPr>
            <a:spLocks noGrp="1"/>
          </p:cNvSpPr>
          <p:nvPr>
            <p:ph type="ctrTitle" hasCustomPrompt="1"/>
          </p:nvPr>
        </p:nvSpPr>
        <p:spPr>
          <a:xfrm>
            <a:off x="1474717" y="2047557"/>
            <a:ext cx="9242567" cy="2097468"/>
          </a:xfrm>
        </p:spPr>
        <p:txBody>
          <a:bodyPr vert="horz" anchor="b">
            <a:noAutofit/>
          </a:bodyPr>
          <a:lstStyle>
            <a:lvl1pPr algn="ctr">
              <a:defRPr sz="6000" b="1" i="0">
                <a:solidFill>
                  <a:schemeClr val="bg1"/>
                </a:solidFill>
                <a:effectLst>
                  <a:outerShdw blurRad="127000" algn="ctr" rotWithShape="0">
                    <a:prstClr val="black">
                      <a:alpha val="67000"/>
                    </a:prstClr>
                  </a:outerShdw>
                </a:effectLst>
                <a:latin typeface="Arial Black" panose="020B0604020202020204" pitchFamily="34" charset="0"/>
                <a:cs typeface="Arial" panose="020B0604020202020204" pitchFamily="34" charset="0"/>
              </a:defRPr>
            </a:lvl1pPr>
          </a:lstStyle>
          <a:p>
            <a:r>
              <a:rPr lang="fi-FI"/>
              <a:t>Lisää otsikko napsauttamalla</a:t>
            </a:r>
          </a:p>
        </p:txBody>
      </p:sp>
      <p:sp>
        <p:nvSpPr>
          <p:cNvPr id="17" name="Alaotsikko 2">
            <a:extLst>
              <a:ext uri="{FF2B5EF4-FFF2-40B4-BE49-F238E27FC236}">
                <a16:creationId xmlns:a16="http://schemas.microsoft.com/office/drawing/2014/main" id="{D3249A87-772F-0A69-F85F-E80993234158}"/>
              </a:ext>
            </a:extLst>
          </p:cNvPr>
          <p:cNvSpPr>
            <a:spLocks noGrp="1"/>
          </p:cNvSpPr>
          <p:nvPr>
            <p:ph type="subTitle" idx="1" hasCustomPrompt="1"/>
          </p:nvPr>
        </p:nvSpPr>
        <p:spPr>
          <a:xfrm>
            <a:off x="1474717" y="4313605"/>
            <a:ext cx="9242567" cy="880030"/>
          </a:xfrm>
        </p:spPr>
        <p:txBody>
          <a:bodyPr>
            <a:normAutofit/>
          </a:bodyPr>
          <a:lstStyle>
            <a:lvl1pPr marL="0" indent="0" algn="ctr">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985543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tsikko - maisema">
    <p:spTree>
      <p:nvGrpSpPr>
        <p:cNvPr id="1" name=""/>
        <p:cNvGrpSpPr/>
        <p:nvPr/>
      </p:nvGrpSpPr>
      <p:grpSpPr>
        <a:xfrm>
          <a:off x="0" y="0"/>
          <a:ext cx="0" cy="0"/>
          <a:chOff x="0" y="0"/>
          <a:chExt cx="0" cy="0"/>
        </a:xfrm>
      </p:grpSpPr>
      <p:pic>
        <p:nvPicPr>
          <p:cNvPr id="6" name="Kuva 5" descr="Kuva, joka sisältää kohteen pilvi, taivas, piha-, puu&#10;&#10;Kuvaus luotu automaattisesti">
            <a:extLst>
              <a:ext uri="{FF2B5EF4-FFF2-40B4-BE49-F238E27FC236}">
                <a16:creationId xmlns:a16="http://schemas.microsoft.com/office/drawing/2014/main" id="{B9419AAC-B326-DA97-C69D-DE81843892B9}"/>
              </a:ext>
            </a:extLst>
          </p:cNvPr>
          <p:cNvPicPr/>
          <p:nvPr userDrawn="1"/>
        </p:nvPicPr>
        <p:blipFill rotWithShape="1">
          <a:blip r:embed="rId3" cstate="print">
            <a:extLst>
              <a:ext uri="{28A0092B-C50C-407E-A947-70E740481C1C}">
                <a14:useLocalDpi xmlns:a14="http://schemas.microsoft.com/office/drawing/2010/main"/>
              </a:ext>
            </a:extLst>
          </a:blip>
          <a:srcRect/>
          <a:stretch>
            <a:fillRect/>
          </a:stretch>
        </p:blipFill>
        <p:spPr>
          <a:xfrm>
            <a:off x="0" y="-1"/>
            <a:ext cx="12192000" cy="6326659"/>
          </a:xfrm>
          <a:prstGeom prst="rect">
            <a:avLst/>
          </a:prstGeom>
        </p:spPr>
      </p:pic>
      <p:sp>
        <p:nvSpPr>
          <p:cNvPr id="9" name="Suorakulmio 8">
            <a:extLst>
              <a:ext uri="{FF2B5EF4-FFF2-40B4-BE49-F238E27FC236}">
                <a16:creationId xmlns:a16="http://schemas.microsoft.com/office/drawing/2014/main" id="{B424E6CB-4BEE-1AE0-820E-17C36143A67F}"/>
              </a:ext>
            </a:extLst>
          </p:cNvPr>
          <p:cNvSpPr/>
          <p:nvPr userDrawn="1"/>
        </p:nvSpPr>
        <p:spPr>
          <a:xfrm>
            <a:off x="0" y="0"/>
            <a:ext cx="12192000" cy="6858000"/>
          </a:xfrm>
          <a:prstGeom prst="rect">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Otsikko 1">
            <a:extLst>
              <a:ext uri="{FF2B5EF4-FFF2-40B4-BE49-F238E27FC236}">
                <a16:creationId xmlns:a16="http://schemas.microsoft.com/office/drawing/2014/main" id="{8186618A-0F46-FC13-3EEE-77B49B637662}"/>
              </a:ext>
            </a:extLst>
          </p:cNvPr>
          <p:cNvSpPr>
            <a:spLocks noGrp="1"/>
          </p:cNvSpPr>
          <p:nvPr>
            <p:ph type="ctrTitle" hasCustomPrompt="1"/>
          </p:nvPr>
        </p:nvSpPr>
        <p:spPr>
          <a:xfrm>
            <a:off x="1474717" y="2047557"/>
            <a:ext cx="9242567" cy="2097468"/>
          </a:xfrm>
        </p:spPr>
        <p:txBody>
          <a:bodyPr vert="horz" anchor="b">
            <a:noAutofit/>
          </a:bodyPr>
          <a:lstStyle>
            <a:lvl1pPr algn="ctr">
              <a:defRPr sz="6000" b="1" i="0">
                <a:solidFill>
                  <a:schemeClr val="bg1"/>
                </a:solidFill>
                <a:effectLst>
                  <a:outerShdw blurRad="127000" algn="ctr" rotWithShape="0">
                    <a:prstClr val="black">
                      <a:alpha val="67000"/>
                    </a:prstClr>
                  </a:outerShdw>
                </a:effectLst>
                <a:latin typeface="Arial Black" panose="020B0604020202020204" pitchFamily="34" charset="0"/>
                <a:cs typeface="Arial" panose="020B0604020202020204" pitchFamily="34" charset="0"/>
              </a:defRPr>
            </a:lvl1pPr>
          </a:lstStyle>
          <a:p>
            <a:r>
              <a:rPr lang="fi-FI"/>
              <a:t>Lisää otsikko napsauttamalla</a:t>
            </a:r>
          </a:p>
        </p:txBody>
      </p:sp>
      <p:sp>
        <p:nvSpPr>
          <p:cNvPr id="4" name="Alaotsikko 2">
            <a:extLst>
              <a:ext uri="{FF2B5EF4-FFF2-40B4-BE49-F238E27FC236}">
                <a16:creationId xmlns:a16="http://schemas.microsoft.com/office/drawing/2014/main" id="{E75C72AE-8B71-AC13-A5EB-94A985885269}"/>
              </a:ext>
            </a:extLst>
          </p:cNvPr>
          <p:cNvSpPr>
            <a:spLocks noGrp="1"/>
          </p:cNvSpPr>
          <p:nvPr>
            <p:ph type="subTitle" idx="1" hasCustomPrompt="1"/>
          </p:nvPr>
        </p:nvSpPr>
        <p:spPr>
          <a:xfrm>
            <a:off x="1474717" y="4313605"/>
            <a:ext cx="9242567" cy="880030"/>
          </a:xfrm>
        </p:spPr>
        <p:txBody>
          <a:bodyPr>
            <a:normAutofit/>
          </a:bodyPr>
          <a:lstStyle>
            <a:lvl1pPr marL="0" indent="0" algn="ctr">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21" name="Kuva 20">
            <a:extLst>
              <a:ext uri="{FF2B5EF4-FFF2-40B4-BE49-F238E27FC236}">
                <a16:creationId xmlns:a16="http://schemas.microsoft.com/office/drawing/2014/main" id="{C6667AD9-31CE-F121-8237-4DA4F9217867}"/>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Tree>
    <p:extLst>
      <p:ext uri="{BB962C8B-B14F-4D97-AF65-F5344CB8AC3E}">
        <p14:creationId xmlns:p14="http://schemas.microsoft.com/office/powerpoint/2010/main" val="28288050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tsikko - rauhankyyhky sota">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07B26A9-1C42-2676-890F-CDA54A76614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1"/>
            <a:ext cx="12192000" cy="6478294"/>
          </a:xfrm>
          <a:prstGeom prst="rect">
            <a:avLst/>
          </a:prstGeom>
        </p:spPr>
      </p:pic>
      <p:sp>
        <p:nvSpPr>
          <p:cNvPr id="9" name="Suorakulmio 8">
            <a:extLst>
              <a:ext uri="{FF2B5EF4-FFF2-40B4-BE49-F238E27FC236}">
                <a16:creationId xmlns:a16="http://schemas.microsoft.com/office/drawing/2014/main" id="{B424E6CB-4BEE-1AE0-820E-17C36143A67F}"/>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Otsikko 1">
            <a:extLst>
              <a:ext uri="{FF2B5EF4-FFF2-40B4-BE49-F238E27FC236}">
                <a16:creationId xmlns:a16="http://schemas.microsoft.com/office/drawing/2014/main" id="{8186618A-0F46-FC13-3EEE-77B49B637662}"/>
              </a:ext>
            </a:extLst>
          </p:cNvPr>
          <p:cNvSpPr>
            <a:spLocks noGrp="1"/>
          </p:cNvSpPr>
          <p:nvPr>
            <p:ph type="ctrTitle" hasCustomPrompt="1"/>
          </p:nvPr>
        </p:nvSpPr>
        <p:spPr>
          <a:xfrm>
            <a:off x="1474717" y="2047557"/>
            <a:ext cx="9242567" cy="2097468"/>
          </a:xfrm>
        </p:spPr>
        <p:txBody>
          <a:bodyPr vert="horz" anchor="b">
            <a:noAutofit/>
          </a:bodyPr>
          <a:lstStyle>
            <a:lvl1pPr algn="ctr">
              <a:defRPr sz="6000" b="1" i="0">
                <a:solidFill>
                  <a:schemeClr val="bg1"/>
                </a:solidFill>
                <a:effectLst>
                  <a:outerShdw blurRad="127000" algn="ctr" rotWithShape="0">
                    <a:prstClr val="black">
                      <a:alpha val="67000"/>
                    </a:prstClr>
                  </a:outerShdw>
                </a:effectLst>
                <a:latin typeface="Arial Black" panose="020B0604020202020204" pitchFamily="34" charset="0"/>
                <a:cs typeface="Arial" panose="020B0604020202020204" pitchFamily="34" charset="0"/>
              </a:defRPr>
            </a:lvl1pPr>
          </a:lstStyle>
          <a:p>
            <a:r>
              <a:rPr lang="fi-FI"/>
              <a:t>Lisää otsikko napsauttamalla</a:t>
            </a:r>
          </a:p>
        </p:txBody>
      </p:sp>
      <p:sp>
        <p:nvSpPr>
          <p:cNvPr id="4" name="Alaotsikko 2">
            <a:extLst>
              <a:ext uri="{FF2B5EF4-FFF2-40B4-BE49-F238E27FC236}">
                <a16:creationId xmlns:a16="http://schemas.microsoft.com/office/drawing/2014/main" id="{E75C72AE-8B71-AC13-A5EB-94A985885269}"/>
              </a:ext>
            </a:extLst>
          </p:cNvPr>
          <p:cNvSpPr>
            <a:spLocks noGrp="1"/>
          </p:cNvSpPr>
          <p:nvPr>
            <p:ph type="subTitle" idx="1" hasCustomPrompt="1"/>
          </p:nvPr>
        </p:nvSpPr>
        <p:spPr>
          <a:xfrm>
            <a:off x="1474717" y="4313605"/>
            <a:ext cx="9242567" cy="880030"/>
          </a:xfrm>
        </p:spPr>
        <p:txBody>
          <a:bodyPr>
            <a:normAutofit/>
          </a:bodyPr>
          <a:lstStyle>
            <a:lvl1pPr marL="0" indent="0" algn="ctr">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21" name="Kuva 20">
            <a:extLst>
              <a:ext uri="{FF2B5EF4-FFF2-40B4-BE49-F238E27FC236}">
                <a16:creationId xmlns:a16="http://schemas.microsoft.com/office/drawing/2014/main" id="{C6667AD9-31CE-F121-8237-4DA4F9217867}"/>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Tree>
    <p:extLst>
      <p:ext uri="{BB962C8B-B14F-4D97-AF65-F5344CB8AC3E}">
        <p14:creationId xmlns:p14="http://schemas.microsoft.com/office/powerpoint/2010/main" val="31663712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tsikko - lapsi koulussa">
    <p:spTree>
      <p:nvGrpSpPr>
        <p:cNvPr id="1" name=""/>
        <p:cNvGrpSpPr/>
        <p:nvPr/>
      </p:nvGrpSpPr>
      <p:grpSpPr>
        <a:xfrm>
          <a:off x="0" y="0"/>
          <a:ext cx="0" cy="0"/>
          <a:chOff x="0" y="0"/>
          <a:chExt cx="0" cy="0"/>
        </a:xfrm>
      </p:grpSpPr>
      <p:pic>
        <p:nvPicPr>
          <p:cNvPr id="6" name="Kuva 5" descr="Kuva, joka sisältää kohteen Ihmisen kasvot, vaate, henkilö, poika&#10;&#10;Kuvaus luotu automaattisesti">
            <a:extLst>
              <a:ext uri="{FF2B5EF4-FFF2-40B4-BE49-F238E27FC236}">
                <a16:creationId xmlns:a16="http://schemas.microsoft.com/office/drawing/2014/main" id="{02545D74-3FD1-43A0-D664-5B7F1FA8AD82}"/>
              </a:ext>
            </a:extLst>
          </p:cNvPr>
          <p:cNvPicPr/>
          <p:nvPr userDrawn="1"/>
        </p:nvPicPr>
        <p:blipFill rotWithShape="1">
          <a:blip r:embed="rId3" cstate="screen">
            <a:extLst>
              <a:ext uri="{28A0092B-C50C-407E-A947-70E740481C1C}">
                <a14:useLocalDpi xmlns:a14="http://schemas.microsoft.com/office/drawing/2010/main"/>
              </a:ext>
            </a:extLst>
          </a:blip>
          <a:srcRect r="-97" b="-2894"/>
          <a:stretch>
            <a:fillRect/>
          </a:stretch>
        </p:blipFill>
        <p:spPr>
          <a:xfrm>
            <a:off x="0" y="0"/>
            <a:ext cx="12204000" cy="6858000"/>
          </a:xfrm>
          <a:prstGeom prst="rect">
            <a:avLst/>
          </a:prstGeom>
        </p:spPr>
      </p:pic>
      <p:sp>
        <p:nvSpPr>
          <p:cNvPr id="9" name="Suorakulmio 8">
            <a:extLst>
              <a:ext uri="{FF2B5EF4-FFF2-40B4-BE49-F238E27FC236}">
                <a16:creationId xmlns:a16="http://schemas.microsoft.com/office/drawing/2014/main" id="{41501172-C12B-A4D2-E3F2-6AAED08B4CB7}"/>
              </a:ext>
            </a:extLst>
          </p:cNvPr>
          <p:cNvSpPr/>
          <p:nvPr userDrawn="1"/>
        </p:nvSpPr>
        <p:spPr>
          <a:xfrm>
            <a:off x="18000" y="0"/>
            <a:ext cx="12192000" cy="6858000"/>
          </a:xfrm>
          <a:prstGeom prst="rect">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 name="Kuva 2">
            <a:extLst>
              <a:ext uri="{FF2B5EF4-FFF2-40B4-BE49-F238E27FC236}">
                <a16:creationId xmlns:a16="http://schemas.microsoft.com/office/drawing/2014/main" id="{F1F528C0-16AD-1E0A-880C-2FA049F31CC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7" name="Otsikko 1">
            <a:extLst>
              <a:ext uri="{FF2B5EF4-FFF2-40B4-BE49-F238E27FC236}">
                <a16:creationId xmlns:a16="http://schemas.microsoft.com/office/drawing/2014/main" id="{E006DC45-C9F0-3A96-ABA6-6660DD05F193}"/>
              </a:ext>
            </a:extLst>
          </p:cNvPr>
          <p:cNvSpPr>
            <a:spLocks noGrp="1"/>
          </p:cNvSpPr>
          <p:nvPr>
            <p:ph type="ctrTitle" hasCustomPrompt="1"/>
          </p:nvPr>
        </p:nvSpPr>
        <p:spPr>
          <a:xfrm>
            <a:off x="5450541" y="1916070"/>
            <a:ext cx="6060141"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8" name="Alaotsikko 2">
            <a:extLst>
              <a:ext uri="{FF2B5EF4-FFF2-40B4-BE49-F238E27FC236}">
                <a16:creationId xmlns:a16="http://schemas.microsoft.com/office/drawing/2014/main" id="{DABB8621-18B6-F8DE-3618-D8BDD639C7DB}"/>
              </a:ext>
            </a:extLst>
          </p:cNvPr>
          <p:cNvSpPr>
            <a:spLocks noGrp="1"/>
          </p:cNvSpPr>
          <p:nvPr>
            <p:ph type="subTitle" idx="1" hasCustomPrompt="1"/>
          </p:nvPr>
        </p:nvSpPr>
        <p:spPr>
          <a:xfrm>
            <a:off x="5450541" y="4149563"/>
            <a:ext cx="6060141"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37419288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tsikko - nuori koulussa">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F96B0615-87EF-455D-158D-BA8F1014503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5" name="Suorakulmio 4">
            <a:extLst>
              <a:ext uri="{FF2B5EF4-FFF2-40B4-BE49-F238E27FC236}">
                <a16:creationId xmlns:a16="http://schemas.microsoft.com/office/drawing/2014/main" id="{DB3B9EED-35F1-F752-76CE-E8F6FFD3F79B}"/>
              </a:ext>
            </a:extLst>
          </p:cNvPr>
          <p:cNvSpPr/>
          <p:nvPr userDrawn="1"/>
        </p:nvSpPr>
        <p:spPr>
          <a:xfrm>
            <a:off x="4045907" y="0"/>
            <a:ext cx="8135323" cy="6858000"/>
          </a:xfrm>
          <a:prstGeom prst="rect">
            <a:avLst/>
          </a:prstGeom>
          <a:gradFill flip="none" rotWithShape="1">
            <a:gsLst>
              <a:gs pos="20000">
                <a:srgbClr val="0C0C0C">
                  <a:alpha val="47039"/>
                </a:srgbClr>
              </a:gs>
              <a:gs pos="0">
                <a:schemeClr val="tx1">
                  <a:alpha val="0"/>
                </a:schemeClr>
              </a:gs>
              <a:gs pos="40000">
                <a:schemeClr val="tx1">
                  <a:alpha val="71336"/>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 name="Kuva 2">
            <a:extLst>
              <a:ext uri="{FF2B5EF4-FFF2-40B4-BE49-F238E27FC236}">
                <a16:creationId xmlns:a16="http://schemas.microsoft.com/office/drawing/2014/main" id="{F1F528C0-16AD-1E0A-880C-2FA049F31CC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7" name="Otsikko 1">
            <a:extLst>
              <a:ext uri="{FF2B5EF4-FFF2-40B4-BE49-F238E27FC236}">
                <a16:creationId xmlns:a16="http://schemas.microsoft.com/office/drawing/2014/main" id="{E006DC45-C9F0-3A96-ABA6-6660DD05F193}"/>
              </a:ext>
            </a:extLst>
          </p:cNvPr>
          <p:cNvSpPr>
            <a:spLocks noGrp="1"/>
          </p:cNvSpPr>
          <p:nvPr>
            <p:ph type="ctrTitle" hasCustomPrompt="1"/>
          </p:nvPr>
        </p:nvSpPr>
        <p:spPr>
          <a:xfrm>
            <a:off x="5450541" y="1916070"/>
            <a:ext cx="6060141"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8" name="Alaotsikko 2">
            <a:extLst>
              <a:ext uri="{FF2B5EF4-FFF2-40B4-BE49-F238E27FC236}">
                <a16:creationId xmlns:a16="http://schemas.microsoft.com/office/drawing/2014/main" id="{DABB8621-18B6-F8DE-3618-D8BDD639C7DB}"/>
              </a:ext>
            </a:extLst>
          </p:cNvPr>
          <p:cNvSpPr>
            <a:spLocks noGrp="1"/>
          </p:cNvSpPr>
          <p:nvPr>
            <p:ph type="subTitle" idx="1" hasCustomPrompt="1"/>
          </p:nvPr>
        </p:nvSpPr>
        <p:spPr>
          <a:xfrm>
            <a:off x="5450541" y="4149563"/>
            <a:ext cx="6060141"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27038193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tsikko - siunaus">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FE23C54B-9849-BD16-117E-7CFE5F2AC81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flipH="1">
            <a:off x="-2" y="0"/>
            <a:ext cx="12192002" cy="6858000"/>
          </a:xfrm>
          <a:prstGeom prst="rect">
            <a:avLst/>
          </a:prstGeom>
        </p:spPr>
      </p:pic>
      <p:grpSp>
        <p:nvGrpSpPr>
          <p:cNvPr id="15" name="Ryhmä 14">
            <a:extLst>
              <a:ext uri="{FF2B5EF4-FFF2-40B4-BE49-F238E27FC236}">
                <a16:creationId xmlns:a16="http://schemas.microsoft.com/office/drawing/2014/main" id="{01EEA63E-5B3C-7F71-D0A0-A3E24CA7A09C}"/>
              </a:ext>
            </a:extLst>
          </p:cNvPr>
          <p:cNvGrpSpPr/>
          <p:nvPr userDrawn="1"/>
        </p:nvGrpSpPr>
        <p:grpSpPr>
          <a:xfrm>
            <a:off x="0" y="0"/>
            <a:ext cx="12192000" cy="6858000"/>
            <a:chOff x="0" y="0"/>
            <a:chExt cx="12192000" cy="6858000"/>
          </a:xfrm>
        </p:grpSpPr>
        <p:sp>
          <p:nvSpPr>
            <p:cNvPr id="11" name="Suorakulmio 10">
              <a:extLst>
                <a:ext uri="{FF2B5EF4-FFF2-40B4-BE49-F238E27FC236}">
                  <a16:creationId xmlns:a16="http://schemas.microsoft.com/office/drawing/2014/main" id="{75077F09-930F-FC07-4F00-991AF4E52FEA}"/>
                </a:ext>
              </a:extLst>
            </p:cNvPr>
            <p:cNvSpPr/>
            <p:nvPr userDrawn="1"/>
          </p:nvSpPr>
          <p:spPr>
            <a:xfrm>
              <a:off x="0" y="0"/>
              <a:ext cx="12192000" cy="6858000"/>
            </a:xfrm>
            <a:prstGeom prst="rect">
              <a:avLst/>
            </a:prstGeom>
            <a:solidFill>
              <a:schemeClr val="tx1">
                <a:alpha val="32979"/>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sp>
          <p:nvSpPr>
            <p:cNvPr id="12" name="Suorakulmio 11">
              <a:extLst>
                <a:ext uri="{FF2B5EF4-FFF2-40B4-BE49-F238E27FC236}">
                  <a16:creationId xmlns:a16="http://schemas.microsoft.com/office/drawing/2014/main" id="{2B560BF0-0AA2-3472-61FE-1F189B65986A}"/>
                </a:ext>
              </a:extLst>
            </p:cNvPr>
            <p:cNvSpPr/>
            <p:nvPr userDrawn="1"/>
          </p:nvSpPr>
          <p:spPr>
            <a:xfrm rot="10800000">
              <a:off x="0" y="0"/>
              <a:ext cx="7571232" cy="6858000"/>
            </a:xfrm>
            <a:prstGeom prst="rect">
              <a:avLst/>
            </a:prstGeom>
            <a:gradFill flip="none" rotWithShape="1">
              <a:gsLst>
                <a:gs pos="0">
                  <a:schemeClr val="tx1">
                    <a:alpha val="0"/>
                  </a:schemeClr>
                </a:gs>
                <a:gs pos="73000">
                  <a:schemeClr val="tx1">
                    <a:alpha val="4478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B5BB0A27-F62F-117A-6961-4E053A44073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3" name="Otsikko 1">
            <a:extLst>
              <a:ext uri="{FF2B5EF4-FFF2-40B4-BE49-F238E27FC236}">
                <a16:creationId xmlns:a16="http://schemas.microsoft.com/office/drawing/2014/main" id="{AAFEC26C-FAFC-FCE0-9968-7A21E79B329F}"/>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4" name="Alaotsikko 2">
            <a:extLst>
              <a:ext uri="{FF2B5EF4-FFF2-40B4-BE49-F238E27FC236}">
                <a16:creationId xmlns:a16="http://schemas.microsoft.com/office/drawing/2014/main" id="{BC6C2907-2BE9-EF95-E9DA-331B0D362FFF}"/>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143148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tsikko - lapsi lukee">
    <p:spTree>
      <p:nvGrpSpPr>
        <p:cNvPr id="1" name=""/>
        <p:cNvGrpSpPr/>
        <p:nvPr/>
      </p:nvGrpSpPr>
      <p:grpSpPr>
        <a:xfrm>
          <a:off x="0" y="0"/>
          <a:ext cx="0" cy="0"/>
          <a:chOff x="0" y="0"/>
          <a:chExt cx="0" cy="0"/>
        </a:xfrm>
      </p:grpSpPr>
      <p:pic>
        <p:nvPicPr>
          <p:cNvPr id="7" name="Kuva 6" descr="Kuva, joka sisältää kohteen vaate, henkilö, taapero, sisä-&#10;&#10;Kuvaus luotu automaattisesti">
            <a:extLst>
              <a:ext uri="{FF2B5EF4-FFF2-40B4-BE49-F238E27FC236}">
                <a16:creationId xmlns:a16="http://schemas.microsoft.com/office/drawing/2014/main" id="{EEFE5357-48D3-75F0-B169-B9A9D1478A7B}"/>
              </a:ext>
            </a:extLst>
          </p:cNvPr>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1"/>
            <a:ext cx="12192000" cy="6417985"/>
          </a:xfrm>
          <a:prstGeom prst="rect">
            <a:avLst/>
          </a:prstGeom>
        </p:spPr>
      </p:pic>
      <p:sp>
        <p:nvSpPr>
          <p:cNvPr id="11" name="Suorakulmio 10">
            <a:extLst>
              <a:ext uri="{FF2B5EF4-FFF2-40B4-BE49-F238E27FC236}">
                <a16:creationId xmlns:a16="http://schemas.microsoft.com/office/drawing/2014/main" id="{B16FADF5-4F40-50C9-CA68-D1116F72AADD}"/>
              </a:ext>
            </a:extLst>
          </p:cNvPr>
          <p:cNvSpPr/>
          <p:nvPr userDrawn="1"/>
        </p:nvSpPr>
        <p:spPr>
          <a:xfrm rot="10800000">
            <a:off x="0" y="0"/>
            <a:ext cx="7571232" cy="6858000"/>
          </a:xfrm>
          <a:prstGeom prst="rect">
            <a:avLst/>
          </a:prstGeom>
          <a:gradFill flip="none" rotWithShape="1">
            <a:gsLst>
              <a:gs pos="0">
                <a:schemeClr val="tx1">
                  <a:alpha val="0"/>
                </a:schemeClr>
              </a:gs>
              <a:gs pos="73000">
                <a:schemeClr val="tx1">
                  <a:alpha val="4478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045327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7555ACF0-9409-3A35-4B8F-3873F67C173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Otsikko 1">
            <a:extLst>
              <a:ext uri="{FF2B5EF4-FFF2-40B4-BE49-F238E27FC236}">
                <a16:creationId xmlns:a16="http://schemas.microsoft.com/office/drawing/2014/main" id="{DA5E3F4D-AF04-21B0-1167-17EEA08AE238}"/>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9" name="Alaotsikko 2">
            <a:extLst>
              <a:ext uri="{FF2B5EF4-FFF2-40B4-BE49-F238E27FC236}">
                <a16:creationId xmlns:a16="http://schemas.microsoft.com/office/drawing/2014/main" id="{24499A16-1B0F-4184-1510-6670BFECBA7C}"/>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21656995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tsikko Kriisit ja katastrofit">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2FAC57CB-6CE4-944C-CD74-B7B2F4AA034B}"/>
              </a:ext>
            </a:extLst>
          </p:cNvPr>
          <p:cNvPicPr>
            <a:picLocks noChangeAspect="1"/>
          </p:cNvPicPr>
          <p:nvPr userDrawn="1"/>
        </p:nvPicPr>
        <p:blipFill>
          <a:blip r:embed="rId3" cstate="screen">
            <a:extLst>
              <a:ext uri="{28A0092B-C50C-407E-A947-70E740481C1C}">
                <a14:useLocalDpi xmlns:a14="http://schemas.microsoft.com/office/drawing/2010/main"/>
              </a:ext>
            </a:extLst>
          </a:blip>
          <a:srcRect l="-1" b="-6856"/>
          <a:stretch>
            <a:fillRect/>
          </a:stretch>
        </p:blipFill>
        <p:spPr>
          <a:xfrm>
            <a:off x="-1" y="0"/>
            <a:ext cx="12192001"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2891404B-CDFB-68F1-329B-6F412DE4BEF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4" name="Otsikko 1">
            <a:extLst>
              <a:ext uri="{FF2B5EF4-FFF2-40B4-BE49-F238E27FC236}">
                <a16:creationId xmlns:a16="http://schemas.microsoft.com/office/drawing/2014/main" id="{CD45387E-28A7-0461-7E2A-59A1BF2673D3}"/>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6" name="Alaotsikko 2">
            <a:extLst>
              <a:ext uri="{FF2B5EF4-FFF2-40B4-BE49-F238E27FC236}">
                <a16:creationId xmlns:a16="http://schemas.microsoft.com/office/drawing/2014/main" id="{EE268978-1353-21E0-DA4C-A7A77DCB820E}"/>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8091329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Otsikko - kirkko">
    <p:spTree>
      <p:nvGrpSpPr>
        <p:cNvPr id="1" name=""/>
        <p:cNvGrpSpPr/>
        <p:nvPr/>
      </p:nvGrpSpPr>
      <p:grpSpPr>
        <a:xfrm>
          <a:off x="0" y="0"/>
          <a:ext cx="0" cy="0"/>
          <a:chOff x="0" y="0"/>
          <a:chExt cx="0" cy="0"/>
        </a:xfrm>
      </p:grpSpPr>
      <p:pic>
        <p:nvPicPr>
          <p:cNvPr id="9" name="Kuva 8" descr="Kuva, joka sisältää kohteen sateenkaari, piha-, taivas, puu&#10;&#10;Kuvaus luotu automaattisesti">
            <a:extLst>
              <a:ext uri="{FF2B5EF4-FFF2-40B4-BE49-F238E27FC236}">
                <a16:creationId xmlns:a16="http://schemas.microsoft.com/office/drawing/2014/main" id="{913AA21C-7F56-BA9A-9276-8DF421A1761A}"/>
              </a:ext>
            </a:extLst>
          </p:cNvPr>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0"/>
            <a:ext cx="12181230" cy="6858000"/>
          </a:xfrm>
          <a:prstGeom prst="rect">
            <a:avLst/>
          </a:prstGeom>
        </p:spPr>
      </p:pic>
      <p:sp>
        <p:nvSpPr>
          <p:cNvPr id="7" name="Suorakulmio 6">
            <a:extLst>
              <a:ext uri="{FF2B5EF4-FFF2-40B4-BE49-F238E27FC236}">
                <a16:creationId xmlns:a16="http://schemas.microsoft.com/office/drawing/2014/main" id="{20D43E1A-0AC5-1E9F-1132-D97E0F4B4C32}"/>
              </a:ext>
            </a:extLst>
          </p:cNvPr>
          <p:cNvSpPr/>
          <p:nvPr userDrawn="1"/>
        </p:nvSpPr>
        <p:spPr>
          <a:xfrm>
            <a:off x="0" y="0"/>
            <a:ext cx="12192000" cy="6858000"/>
          </a:xfrm>
          <a:prstGeom prst="rect">
            <a:avLst/>
          </a:prstGeom>
          <a:solidFill>
            <a:schemeClr val="tx1">
              <a:alpha val="5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sp>
        <p:nvSpPr>
          <p:cNvPr id="14" name="Suorakulmio 13">
            <a:extLst>
              <a:ext uri="{FF2B5EF4-FFF2-40B4-BE49-F238E27FC236}">
                <a16:creationId xmlns:a16="http://schemas.microsoft.com/office/drawing/2014/main" id="{68DE22C9-385C-87AD-5346-99A25CA9B0B7}"/>
              </a:ext>
            </a:extLst>
          </p:cNvPr>
          <p:cNvSpPr/>
          <p:nvPr userDrawn="1"/>
        </p:nvSpPr>
        <p:spPr>
          <a:xfrm rot="10800000">
            <a:off x="0" y="0"/>
            <a:ext cx="7571232" cy="6858000"/>
          </a:xfrm>
          <a:prstGeom prst="rect">
            <a:avLst/>
          </a:prstGeom>
          <a:gradFill flip="none" rotWithShape="1">
            <a:gsLst>
              <a:gs pos="0">
                <a:schemeClr val="tx1">
                  <a:alpha val="0"/>
                </a:schemeClr>
              </a:gs>
              <a:gs pos="73000">
                <a:schemeClr val="tx1">
                  <a:alpha val="4478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8" name="Kuva 7">
            <a:extLst>
              <a:ext uri="{FF2B5EF4-FFF2-40B4-BE49-F238E27FC236}">
                <a16:creationId xmlns:a16="http://schemas.microsoft.com/office/drawing/2014/main" id="{BE934A0A-B44E-D25E-9CE6-D124454EB21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Tree>
    <p:extLst>
      <p:ext uri="{BB962C8B-B14F-4D97-AF65-F5344CB8AC3E}">
        <p14:creationId xmlns:p14="http://schemas.microsoft.com/office/powerpoint/2010/main" val="31130774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tsikko - kirkossa">
    <p:spTree>
      <p:nvGrpSpPr>
        <p:cNvPr id="1" name=""/>
        <p:cNvGrpSpPr/>
        <p:nvPr/>
      </p:nvGrpSpPr>
      <p:grpSpPr>
        <a:xfrm>
          <a:off x="0" y="0"/>
          <a:ext cx="0" cy="0"/>
          <a:chOff x="0" y="0"/>
          <a:chExt cx="0" cy="0"/>
        </a:xfrm>
      </p:grpSpPr>
      <p:pic>
        <p:nvPicPr>
          <p:cNvPr id="9" name="Kuva 8" descr="Kuva, joka sisältää kohteen vaate, Ihmisen kasvot, henkilö, mikrofoni&#10;&#10;Kuvaus luotu automaattisesti">
            <a:extLst>
              <a:ext uri="{FF2B5EF4-FFF2-40B4-BE49-F238E27FC236}">
                <a16:creationId xmlns:a16="http://schemas.microsoft.com/office/drawing/2014/main" id="{0A2442EB-A9EB-6488-266D-BE2CB562BBF0}"/>
              </a:ext>
            </a:extLst>
          </p:cNvPr>
          <p:cNvPicPr/>
          <p:nvPr userDrawn="1"/>
        </p:nvPicPr>
        <p:blipFill rotWithShape="1">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B5BB0A27-F62F-117A-6961-4E053A44073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3" name="Otsikko 1">
            <a:extLst>
              <a:ext uri="{FF2B5EF4-FFF2-40B4-BE49-F238E27FC236}">
                <a16:creationId xmlns:a16="http://schemas.microsoft.com/office/drawing/2014/main" id="{AAFEC26C-FAFC-FCE0-9968-7A21E79B329F}"/>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4" name="Alaotsikko 2">
            <a:extLst>
              <a:ext uri="{FF2B5EF4-FFF2-40B4-BE49-F238E27FC236}">
                <a16:creationId xmlns:a16="http://schemas.microsoft.com/office/drawing/2014/main" id="{BC6C2907-2BE9-EF95-E9DA-331B0D362FFF}"/>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34780925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apset - Otsikko ja teksti">
    <p:spTree>
      <p:nvGrpSpPr>
        <p:cNvPr id="1" name=""/>
        <p:cNvGrpSpPr/>
        <p:nvPr/>
      </p:nvGrpSpPr>
      <p:grpSpPr>
        <a:xfrm>
          <a:off x="0" y="0"/>
          <a:ext cx="0" cy="0"/>
          <a:chOff x="0" y="0"/>
          <a:chExt cx="0" cy="0"/>
        </a:xfrm>
      </p:grpSpPr>
      <p:pic>
        <p:nvPicPr>
          <p:cNvPr id="9" name="Kuva 8" descr="Kuva, joka sisältää kohteen Ihmisen kasvot, vaate, henkilö, tyttö&#10;&#10;Kuvaus luotu automaattisesti">
            <a:extLst>
              <a:ext uri="{FF2B5EF4-FFF2-40B4-BE49-F238E27FC236}">
                <a16:creationId xmlns:a16="http://schemas.microsoft.com/office/drawing/2014/main" id="{8FFF97FB-AE1C-97F9-C149-DFE52079A8B2}"/>
              </a:ext>
            </a:extLst>
          </p:cNvPr>
          <p:cNvPicPr/>
          <p:nvPr userDrawn="1"/>
        </p:nvPicPr>
        <p:blipFill>
          <a:blip r:embed="rId3" cstate="print">
            <a:extLst>
              <a:ext uri="{BEBA8EAE-BF5A-486C-A8C5-ECC9F3942E4B}">
                <a14:imgProps xmlns:a14="http://schemas.microsoft.com/office/drawing/2010/main">
                  <a14:imgLayer r:embed="rId4">
                    <a14:imgEffect>
                      <a14:brightnessContrast bright="-12000"/>
                    </a14:imgEffect>
                  </a14:imgLayer>
                </a14:imgProps>
              </a:ext>
              <a:ext uri="{28A0092B-C50C-407E-A947-70E740481C1C}">
                <a14:useLocalDpi xmlns:a14="http://schemas.microsoft.com/office/drawing/2010/main"/>
              </a:ext>
            </a:extLst>
          </a:blip>
          <a:srcRect/>
          <a:stretch>
            <a:fillRect/>
          </a:stretch>
        </p:blipFill>
        <p:spPr>
          <a:xfrm>
            <a:off x="0" y="0"/>
            <a:ext cx="6288258"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885D218D-89FB-42EC-E303-594063FA00AE}"/>
              </a:ext>
            </a:extLst>
          </p:cNvPr>
          <p:cNvSpPr>
            <a:spLocks noGrp="1"/>
          </p:cNvSpPr>
          <p:nvPr>
            <p:ph type="ctrTitle" hasCustomPrompt="1"/>
          </p:nvPr>
        </p:nvSpPr>
        <p:spPr>
          <a:xfrm>
            <a:off x="6974338"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93B57076-37A1-45FB-B9E2-48056B91EB38}"/>
              </a:ext>
            </a:extLst>
          </p:cNvPr>
          <p:cNvSpPr>
            <a:spLocks noGrp="1"/>
          </p:cNvSpPr>
          <p:nvPr>
            <p:ph type="subTitle" idx="1" hasCustomPrompt="1"/>
          </p:nvPr>
        </p:nvSpPr>
        <p:spPr>
          <a:xfrm>
            <a:off x="6974338" y="2827608"/>
            <a:ext cx="4577123" cy="3341066"/>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8" name="Dian numeron paikkamerkki 5">
            <a:extLst>
              <a:ext uri="{FF2B5EF4-FFF2-40B4-BE49-F238E27FC236}">
                <a16:creationId xmlns:a16="http://schemas.microsoft.com/office/drawing/2014/main" id="{0B8463ED-D4A4-A064-F654-87EA87C83C12}"/>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4" name="Kuva 3">
            <a:extLst>
              <a:ext uri="{FF2B5EF4-FFF2-40B4-BE49-F238E27FC236}">
                <a16:creationId xmlns:a16="http://schemas.microsoft.com/office/drawing/2014/main" id="{C5C47B81-A76E-CF44-9209-E8AA1C6540B1}"/>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2168368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apset 2 - Otsikko ja teksti">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E90CF352-D744-C0C0-CAF6-1A7B199302D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1" y="0"/>
            <a:ext cx="6288259" cy="6862238"/>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Otsikko 1">
            <a:extLst>
              <a:ext uri="{FF2B5EF4-FFF2-40B4-BE49-F238E27FC236}">
                <a16:creationId xmlns:a16="http://schemas.microsoft.com/office/drawing/2014/main" id="{32E244BF-FC05-462F-4F61-C386CFB16206}"/>
              </a:ext>
            </a:extLst>
          </p:cNvPr>
          <p:cNvSpPr>
            <a:spLocks noGrp="1"/>
          </p:cNvSpPr>
          <p:nvPr>
            <p:ph type="ctrTitle" hasCustomPrompt="1"/>
          </p:nvPr>
        </p:nvSpPr>
        <p:spPr>
          <a:xfrm>
            <a:off x="6974338"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5" name="Alaotsikko 2">
            <a:extLst>
              <a:ext uri="{FF2B5EF4-FFF2-40B4-BE49-F238E27FC236}">
                <a16:creationId xmlns:a16="http://schemas.microsoft.com/office/drawing/2014/main" id="{D0394016-6A7B-3CC4-4053-9F6678B79A94}"/>
              </a:ext>
            </a:extLst>
          </p:cNvPr>
          <p:cNvSpPr>
            <a:spLocks noGrp="1"/>
          </p:cNvSpPr>
          <p:nvPr>
            <p:ph type="subTitle" idx="1" hasCustomPrompt="1"/>
          </p:nvPr>
        </p:nvSpPr>
        <p:spPr>
          <a:xfrm>
            <a:off x="6974338" y="2827608"/>
            <a:ext cx="4577123" cy="3341066"/>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21" name="Dian numeron paikkamerkki 5">
            <a:extLst>
              <a:ext uri="{FF2B5EF4-FFF2-40B4-BE49-F238E27FC236}">
                <a16:creationId xmlns:a16="http://schemas.microsoft.com/office/drawing/2014/main" id="{F8B6AEDD-E7DE-6A62-A91D-66AD2A41A6A5}"/>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2" name="Kuva 1">
            <a:extLst>
              <a:ext uri="{FF2B5EF4-FFF2-40B4-BE49-F238E27FC236}">
                <a16:creationId xmlns:a16="http://schemas.microsoft.com/office/drawing/2014/main" id="{871BFB24-0519-A213-DDD5-5CA9B2549E3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31608374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Lapsi - Otsikko ja teksti">
    <p:spTree>
      <p:nvGrpSpPr>
        <p:cNvPr id="1" name=""/>
        <p:cNvGrpSpPr/>
        <p:nvPr/>
      </p:nvGrpSpPr>
      <p:grpSpPr>
        <a:xfrm>
          <a:off x="0" y="0"/>
          <a:ext cx="0" cy="0"/>
          <a:chOff x="0" y="0"/>
          <a:chExt cx="0" cy="0"/>
        </a:xfrm>
      </p:grpSpPr>
      <p:pic>
        <p:nvPicPr>
          <p:cNvPr id="8" name="Kuva 7" descr="Kuva, joka sisältää kohteen Ihmisen kasvot, henkilö, taapero, vaate&#10;&#10;Kuvaus luotu automaattisesti">
            <a:extLst>
              <a:ext uri="{FF2B5EF4-FFF2-40B4-BE49-F238E27FC236}">
                <a16:creationId xmlns:a16="http://schemas.microsoft.com/office/drawing/2014/main" id="{132CF92F-8E4A-3748-1F92-4D7C16ECB13C}"/>
              </a:ext>
            </a:extLst>
          </p:cNvPr>
          <p:cNvPicPr/>
          <p:nvPr userDrawn="1"/>
        </p:nvPicPr>
        <p:blipFill rotWithShape="1">
          <a:blip r:embed="rId3" cstate="print">
            <a:extLst>
              <a:ext uri="{28A0092B-C50C-407E-A947-70E740481C1C}">
                <a14:useLocalDpi xmlns:a14="http://schemas.microsoft.com/office/drawing/2010/main"/>
              </a:ext>
            </a:extLst>
          </a:blip>
          <a:srcRect/>
          <a:stretch>
            <a:fillRect/>
          </a:stretch>
        </p:blipFill>
        <p:spPr>
          <a:xfrm>
            <a:off x="-1" y="0"/>
            <a:ext cx="6288257"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045327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Otsikko 1">
            <a:extLst>
              <a:ext uri="{FF2B5EF4-FFF2-40B4-BE49-F238E27FC236}">
                <a16:creationId xmlns:a16="http://schemas.microsoft.com/office/drawing/2014/main" id="{263069F3-FC93-17D9-238D-43F0D76C005D}"/>
              </a:ext>
            </a:extLst>
          </p:cNvPr>
          <p:cNvSpPr>
            <a:spLocks noGrp="1"/>
          </p:cNvSpPr>
          <p:nvPr>
            <p:ph type="ctrTitle" hasCustomPrompt="1"/>
          </p:nvPr>
        </p:nvSpPr>
        <p:spPr>
          <a:xfrm>
            <a:off x="6974338"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1" name="Alaotsikko 2">
            <a:extLst>
              <a:ext uri="{FF2B5EF4-FFF2-40B4-BE49-F238E27FC236}">
                <a16:creationId xmlns:a16="http://schemas.microsoft.com/office/drawing/2014/main" id="{BAC11AE4-CE30-B0F4-034C-2A7BAC3FD48A}"/>
              </a:ext>
            </a:extLst>
          </p:cNvPr>
          <p:cNvSpPr>
            <a:spLocks noGrp="1"/>
          </p:cNvSpPr>
          <p:nvPr>
            <p:ph type="subTitle" idx="1" hasCustomPrompt="1"/>
          </p:nvPr>
        </p:nvSpPr>
        <p:spPr>
          <a:xfrm>
            <a:off x="6974338" y="2827608"/>
            <a:ext cx="4577123" cy="3341066"/>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5" name="Dian numeron paikkamerkki 5">
            <a:extLst>
              <a:ext uri="{FF2B5EF4-FFF2-40B4-BE49-F238E27FC236}">
                <a16:creationId xmlns:a16="http://schemas.microsoft.com/office/drawing/2014/main" id="{07BA390A-FE02-8329-4528-7989BE2632F3}"/>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2" name="Kuva 1">
            <a:extLst>
              <a:ext uri="{FF2B5EF4-FFF2-40B4-BE49-F238E27FC236}">
                <a16:creationId xmlns:a16="http://schemas.microsoft.com/office/drawing/2014/main" id="{7E725E91-D5B0-6BCD-B44B-BDB848CB7809}"/>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27765821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irkko - otsikko ja sisältö">
    <p:spTree>
      <p:nvGrpSpPr>
        <p:cNvPr id="1" name=""/>
        <p:cNvGrpSpPr/>
        <p:nvPr/>
      </p:nvGrpSpPr>
      <p:grpSpPr>
        <a:xfrm>
          <a:off x="0" y="0"/>
          <a:ext cx="0" cy="0"/>
          <a:chOff x="0" y="0"/>
          <a:chExt cx="0" cy="0"/>
        </a:xfrm>
      </p:grpSpPr>
      <p:pic>
        <p:nvPicPr>
          <p:cNvPr id="9" name="Kuva 8" descr="Kuva, joka sisältää kohteen sateenkaari, piha-, taivas, puu&#10;&#10;Kuvaus luotu automaattisesti">
            <a:extLst>
              <a:ext uri="{FF2B5EF4-FFF2-40B4-BE49-F238E27FC236}">
                <a16:creationId xmlns:a16="http://schemas.microsoft.com/office/drawing/2014/main" id="{913AA21C-7F56-BA9A-9276-8DF421A1761A}"/>
              </a:ext>
            </a:extLst>
          </p:cNvPr>
          <p:cNvPicPr/>
          <p:nvPr userDrawn="1"/>
        </p:nvPicPr>
        <p:blipFill>
          <a:blip r:embed="rId3" cstate="screen">
            <a:extLst>
              <a:ext uri="{BEBA8EAE-BF5A-486C-A8C5-ECC9F3942E4B}">
                <a14:imgProps xmlns:a14="http://schemas.microsoft.com/office/drawing/2010/main">
                  <a14:imgLayer r:embed="rId4">
                    <a14:imgEffect>
                      <a14:saturation sat="134000"/>
                    </a14:imgEffect>
                    <a14:imgEffect>
                      <a14:brightnessContrast contrast="24000"/>
                    </a14:imgEffect>
                  </a14:imgLayer>
                </a14:imgProps>
              </a:ext>
              <a:ext uri="{28A0092B-C50C-407E-A947-70E740481C1C}">
                <a14:useLocalDpi xmlns:a14="http://schemas.microsoft.com/office/drawing/2010/main"/>
              </a:ext>
            </a:extLst>
          </a:blip>
          <a:srcRect/>
          <a:stretch>
            <a:fillRect/>
          </a:stretch>
        </p:blipFill>
        <p:spPr>
          <a:xfrm>
            <a:off x="0" y="0"/>
            <a:ext cx="6288258"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Otsikko 1">
            <a:extLst>
              <a:ext uri="{FF2B5EF4-FFF2-40B4-BE49-F238E27FC236}">
                <a16:creationId xmlns:a16="http://schemas.microsoft.com/office/drawing/2014/main" id="{32E244BF-FC05-462F-4F61-C386CFB16206}"/>
              </a:ext>
            </a:extLst>
          </p:cNvPr>
          <p:cNvSpPr>
            <a:spLocks noGrp="1"/>
          </p:cNvSpPr>
          <p:nvPr>
            <p:ph type="ctrTitle" hasCustomPrompt="1"/>
          </p:nvPr>
        </p:nvSpPr>
        <p:spPr>
          <a:xfrm>
            <a:off x="6974338"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5" name="Alaotsikko 2">
            <a:extLst>
              <a:ext uri="{FF2B5EF4-FFF2-40B4-BE49-F238E27FC236}">
                <a16:creationId xmlns:a16="http://schemas.microsoft.com/office/drawing/2014/main" id="{D0394016-6A7B-3CC4-4053-9F6678B79A94}"/>
              </a:ext>
            </a:extLst>
          </p:cNvPr>
          <p:cNvSpPr>
            <a:spLocks noGrp="1"/>
          </p:cNvSpPr>
          <p:nvPr>
            <p:ph type="subTitle" idx="1" hasCustomPrompt="1"/>
          </p:nvPr>
        </p:nvSpPr>
        <p:spPr>
          <a:xfrm>
            <a:off x="6974338" y="2827608"/>
            <a:ext cx="4577123" cy="3341066"/>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21" name="Dian numeron paikkamerkki 5">
            <a:extLst>
              <a:ext uri="{FF2B5EF4-FFF2-40B4-BE49-F238E27FC236}">
                <a16:creationId xmlns:a16="http://schemas.microsoft.com/office/drawing/2014/main" id="{F8B6AEDD-E7DE-6A62-A91D-66AD2A41A6A5}"/>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3" name="Kuva 2">
            <a:extLst>
              <a:ext uri="{FF2B5EF4-FFF2-40B4-BE49-F238E27FC236}">
                <a16:creationId xmlns:a16="http://schemas.microsoft.com/office/drawing/2014/main" id="{27838DC3-8EB8-E62E-ECFE-B03267BF3A11}"/>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22947698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irkossa - Otsikko ja teksti">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DC66C410-E8EB-7DD9-B8F5-B4BC542D45E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5903740" y="-5808"/>
            <a:ext cx="6288260" cy="6863808"/>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9" name="Otsikko 1">
            <a:extLst>
              <a:ext uri="{FF2B5EF4-FFF2-40B4-BE49-F238E27FC236}">
                <a16:creationId xmlns:a16="http://schemas.microsoft.com/office/drawing/2014/main" id="{F188940A-2ABD-CAB1-DD72-8BF87FC85629}"/>
              </a:ext>
            </a:extLst>
          </p:cNvPr>
          <p:cNvSpPr>
            <a:spLocks noGrp="1"/>
          </p:cNvSpPr>
          <p:nvPr>
            <p:ph type="ctrTitle" hasCustomPrompt="1"/>
          </p:nvPr>
        </p:nvSpPr>
        <p:spPr>
          <a:xfrm>
            <a:off x="683266"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30" name="Alaotsikko 2">
            <a:extLst>
              <a:ext uri="{FF2B5EF4-FFF2-40B4-BE49-F238E27FC236}">
                <a16:creationId xmlns:a16="http://schemas.microsoft.com/office/drawing/2014/main" id="{149754D5-2FBB-904B-BCAC-96744627F751}"/>
              </a:ext>
            </a:extLst>
          </p:cNvPr>
          <p:cNvSpPr>
            <a:spLocks noGrp="1"/>
          </p:cNvSpPr>
          <p:nvPr>
            <p:ph type="subTitle" idx="1" hasCustomPrompt="1"/>
          </p:nvPr>
        </p:nvSpPr>
        <p:spPr>
          <a:xfrm>
            <a:off x="683266" y="2827608"/>
            <a:ext cx="4577123" cy="2841672"/>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32" name="Dian numeron paikkamerkki 5">
            <a:extLst>
              <a:ext uri="{FF2B5EF4-FFF2-40B4-BE49-F238E27FC236}">
                <a16:creationId xmlns:a16="http://schemas.microsoft.com/office/drawing/2014/main" id="{F86A8A97-F14A-8EDA-08DD-60C49549210B}"/>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3" name="Kuva 2">
            <a:extLst>
              <a:ext uri="{FF2B5EF4-FFF2-40B4-BE49-F238E27FC236}">
                <a16:creationId xmlns:a16="http://schemas.microsoft.com/office/drawing/2014/main" id="{043A01B0-2E69-466E-483C-5A24567EB81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42736511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pettaja - Otsikko ja teksti">
    <p:spTree>
      <p:nvGrpSpPr>
        <p:cNvPr id="1" name=""/>
        <p:cNvGrpSpPr/>
        <p:nvPr/>
      </p:nvGrpSpPr>
      <p:grpSpPr>
        <a:xfrm>
          <a:off x="0" y="0"/>
          <a:ext cx="0" cy="0"/>
          <a:chOff x="0" y="0"/>
          <a:chExt cx="0" cy="0"/>
        </a:xfrm>
      </p:grpSpPr>
      <p:pic>
        <p:nvPicPr>
          <p:cNvPr id="9" name="Kuva 8" descr="Kuva, joka sisältää kohteen vaate, henkilö, Ihmisen kasvot, tussitaulu&#10;&#10;Kuvaus luotu automaattisesti">
            <a:extLst>
              <a:ext uri="{FF2B5EF4-FFF2-40B4-BE49-F238E27FC236}">
                <a16:creationId xmlns:a16="http://schemas.microsoft.com/office/drawing/2014/main" id="{48A168FC-CCD4-BA55-D4C8-5D1FBABCF9DA}"/>
              </a:ext>
            </a:extLst>
          </p:cNvPr>
          <p:cNvPicPr/>
          <p:nvPr userDrawn="1"/>
        </p:nvPicPr>
        <p:blipFill>
          <a:blip r:embed="rId3" cstate="print">
            <a:extLst>
              <a:ext uri="{BEBA8EAE-BF5A-486C-A8C5-ECC9F3942E4B}">
                <a14:imgProps xmlns:a14="http://schemas.microsoft.com/office/drawing/2010/main">
                  <a14:imgLayer r:embed="rId4">
                    <a14:imgEffect>
                      <a14:saturation sat="106000"/>
                    </a14:imgEffect>
                    <a14:imgEffect>
                      <a14:brightnessContrast bright="9000" contrast="3000"/>
                    </a14:imgEffect>
                  </a14:imgLayer>
                </a14:imgProps>
              </a:ext>
              <a:ext uri="{28A0092B-C50C-407E-A947-70E740481C1C}">
                <a14:useLocalDpi xmlns:a14="http://schemas.microsoft.com/office/drawing/2010/main"/>
              </a:ext>
            </a:extLst>
          </a:blip>
          <a:srcRect/>
          <a:stretch>
            <a:fillRect/>
          </a:stretch>
        </p:blipFill>
        <p:spPr>
          <a:xfrm>
            <a:off x="5903742" y="0"/>
            <a:ext cx="6288258"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2" name="Otsikko 1">
            <a:extLst>
              <a:ext uri="{FF2B5EF4-FFF2-40B4-BE49-F238E27FC236}">
                <a16:creationId xmlns:a16="http://schemas.microsoft.com/office/drawing/2014/main" id="{E03C98BA-F709-1B5A-CF60-723B736E362F}"/>
              </a:ext>
            </a:extLst>
          </p:cNvPr>
          <p:cNvSpPr>
            <a:spLocks noGrp="1"/>
          </p:cNvSpPr>
          <p:nvPr>
            <p:ph type="ctrTitle" hasCustomPrompt="1"/>
          </p:nvPr>
        </p:nvSpPr>
        <p:spPr>
          <a:xfrm>
            <a:off x="683266"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3" name="Alaotsikko 2">
            <a:extLst>
              <a:ext uri="{FF2B5EF4-FFF2-40B4-BE49-F238E27FC236}">
                <a16:creationId xmlns:a16="http://schemas.microsoft.com/office/drawing/2014/main" id="{49CFBF1A-017D-8936-9E25-897FD4CC5217}"/>
              </a:ext>
            </a:extLst>
          </p:cNvPr>
          <p:cNvSpPr>
            <a:spLocks noGrp="1"/>
          </p:cNvSpPr>
          <p:nvPr>
            <p:ph type="subTitle" idx="1" hasCustomPrompt="1"/>
          </p:nvPr>
        </p:nvSpPr>
        <p:spPr>
          <a:xfrm>
            <a:off x="683266" y="2827608"/>
            <a:ext cx="4577123" cy="2841672"/>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7" name="Dian numeron paikkamerkki 5">
            <a:extLst>
              <a:ext uri="{FF2B5EF4-FFF2-40B4-BE49-F238E27FC236}">
                <a16:creationId xmlns:a16="http://schemas.microsoft.com/office/drawing/2014/main" id="{D9C53AA2-E5C8-CE0B-EE4F-C9E6E225EEDA}"/>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tx1"/>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5" name="Kuva 4">
            <a:extLst>
              <a:ext uri="{FF2B5EF4-FFF2-40B4-BE49-F238E27FC236}">
                <a16:creationId xmlns:a16="http://schemas.microsoft.com/office/drawing/2014/main" id="{0652119E-69D2-69A2-D49E-899F7558D0A7}"/>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9678983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Opettaja - Otsikko ja teksti">
    <p:spTree>
      <p:nvGrpSpPr>
        <p:cNvPr id="1" name=""/>
        <p:cNvGrpSpPr/>
        <p:nvPr/>
      </p:nvGrpSpPr>
      <p:grpSpPr>
        <a:xfrm>
          <a:off x="0" y="0"/>
          <a:ext cx="0" cy="0"/>
          <a:chOff x="0" y="0"/>
          <a:chExt cx="0" cy="0"/>
        </a:xfrm>
      </p:grpSpPr>
      <p:pic>
        <p:nvPicPr>
          <p:cNvPr id="11" name="Kuva 10">
            <a:extLst>
              <a:ext uri="{FF2B5EF4-FFF2-40B4-BE49-F238E27FC236}">
                <a16:creationId xmlns:a16="http://schemas.microsoft.com/office/drawing/2014/main" id="{37325CA5-7898-4E92-4B54-B33978BF706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5903742" y="-1"/>
            <a:ext cx="6288258" cy="6858861"/>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Otsikko 1">
            <a:extLst>
              <a:ext uri="{FF2B5EF4-FFF2-40B4-BE49-F238E27FC236}">
                <a16:creationId xmlns:a16="http://schemas.microsoft.com/office/drawing/2014/main" id="{E03C98BA-F709-1B5A-CF60-723B736E362F}"/>
              </a:ext>
            </a:extLst>
          </p:cNvPr>
          <p:cNvSpPr>
            <a:spLocks noGrp="1"/>
          </p:cNvSpPr>
          <p:nvPr>
            <p:ph type="ctrTitle" hasCustomPrompt="1"/>
          </p:nvPr>
        </p:nvSpPr>
        <p:spPr>
          <a:xfrm>
            <a:off x="683266"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3" name="Alaotsikko 2">
            <a:extLst>
              <a:ext uri="{FF2B5EF4-FFF2-40B4-BE49-F238E27FC236}">
                <a16:creationId xmlns:a16="http://schemas.microsoft.com/office/drawing/2014/main" id="{49CFBF1A-017D-8936-9E25-897FD4CC5217}"/>
              </a:ext>
            </a:extLst>
          </p:cNvPr>
          <p:cNvSpPr>
            <a:spLocks noGrp="1"/>
          </p:cNvSpPr>
          <p:nvPr>
            <p:ph type="subTitle" idx="1" hasCustomPrompt="1"/>
          </p:nvPr>
        </p:nvSpPr>
        <p:spPr>
          <a:xfrm>
            <a:off x="683266" y="2827608"/>
            <a:ext cx="4577123" cy="2841672"/>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7" name="Dian numeron paikkamerkki 5">
            <a:extLst>
              <a:ext uri="{FF2B5EF4-FFF2-40B4-BE49-F238E27FC236}">
                <a16:creationId xmlns:a16="http://schemas.microsoft.com/office/drawing/2014/main" id="{D9C53AA2-E5C8-CE0B-EE4F-C9E6E225EEDA}"/>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7" name="Kuva 6">
            <a:extLst>
              <a:ext uri="{FF2B5EF4-FFF2-40B4-BE49-F238E27FC236}">
                <a16:creationId xmlns:a16="http://schemas.microsoft.com/office/drawing/2014/main" id="{C9AB2FB9-788E-5187-082E-013164914A1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5014325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isää kuva - Otsikko ja teksti">
    <p:spTree>
      <p:nvGrpSpPr>
        <p:cNvPr id="1" name=""/>
        <p:cNvGrpSpPr/>
        <p:nvPr/>
      </p:nvGrpSpPr>
      <p:grpSpPr>
        <a:xfrm>
          <a:off x="0" y="0"/>
          <a:ext cx="0" cy="0"/>
          <a:chOff x="0" y="0"/>
          <a:chExt cx="0" cy="0"/>
        </a:xfrm>
      </p:grpSpPr>
      <p:sp>
        <p:nvSpPr>
          <p:cNvPr id="6" name="Kuvan paikkamerkki 5">
            <a:extLst>
              <a:ext uri="{FF2B5EF4-FFF2-40B4-BE49-F238E27FC236}">
                <a16:creationId xmlns:a16="http://schemas.microsoft.com/office/drawing/2014/main" id="{DFD41801-9FAC-3988-131C-F718F2082969}"/>
              </a:ext>
            </a:extLst>
          </p:cNvPr>
          <p:cNvSpPr>
            <a:spLocks noGrp="1"/>
          </p:cNvSpPr>
          <p:nvPr>
            <p:ph type="pic" sz="quarter" idx="10"/>
          </p:nvPr>
        </p:nvSpPr>
        <p:spPr>
          <a:xfrm>
            <a:off x="5903742" y="0"/>
            <a:ext cx="6288258" cy="6858000"/>
          </a:xfrm>
        </p:spPr>
        <p:txBody>
          <a:bodyPr/>
          <a:lstStyle/>
          <a:p>
            <a:endParaRPr lang="fi-FI"/>
          </a:p>
        </p:txBody>
      </p:sp>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Dian numeron paikkamerkki 5">
            <a:extLst>
              <a:ext uri="{FF2B5EF4-FFF2-40B4-BE49-F238E27FC236}">
                <a16:creationId xmlns:a16="http://schemas.microsoft.com/office/drawing/2014/main" id="{484D391B-6EFF-4180-9E7A-334F2CB52EDE}"/>
              </a:ext>
            </a:extLst>
          </p:cNvPr>
          <p:cNvSpPr txBox="1">
            <a:spLocks/>
          </p:cNvSpPr>
          <p:nvPr userDrawn="1"/>
        </p:nvSpPr>
        <p:spPr>
          <a:xfrm>
            <a:off x="9206113" y="6311900"/>
            <a:ext cx="2743200" cy="365125"/>
          </a:xfrm>
          <a:prstGeom prst="rect">
            <a:avLst/>
          </a:prstGeom>
        </p:spPr>
        <p:txBody>
          <a:bodyPr vert="horz" lIns="91440" tIns="45720" rIns="91440" bIns="45720" rtlCol="0" anchor="ctr"/>
          <a:lstStyle>
            <a:defPPr>
              <a:defRPr lang="fi-FI"/>
            </a:defPPr>
            <a:lvl1pPr marL="0" algn="r" defTabSz="914400" rtl="0" eaLnBrk="1" latinLnBrk="0" hangingPunct="1">
              <a:defRPr sz="1100" kern="1200">
                <a:solidFill>
                  <a:schemeClr val="bg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B37718-6688-4F18-A3A4-5BFEA6AE51A8}" type="slidenum">
              <a:rPr lang="fi-FI" b="0" i="0" smtClean="0">
                <a:latin typeface="Arial" panose="020B0604020202020204" pitchFamily="34" charset="0"/>
              </a:rPr>
              <a:pPr/>
              <a:t>‹#›</a:t>
            </a:fld>
            <a:endParaRPr lang="fi-FI" b="0" i="0">
              <a:latin typeface="Arial" panose="020B0604020202020204" pitchFamily="34" charset="0"/>
            </a:endParaRPr>
          </a:p>
        </p:txBody>
      </p:sp>
      <p:sp>
        <p:nvSpPr>
          <p:cNvPr id="12" name="Otsikko 1">
            <a:extLst>
              <a:ext uri="{FF2B5EF4-FFF2-40B4-BE49-F238E27FC236}">
                <a16:creationId xmlns:a16="http://schemas.microsoft.com/office/drawing/2014/main" id="{5D16AE64-AC72-7F8F-6DD6-801789E86448}"/>
              </a:ext>
            </a:extLst>
          </p:cNvPr>
          <p:cNvSpPr>
            <a:spLocks noGrp="1"/>
          </p:cNvSpPr>
          <p:nvPr>
            <p:ph type="ctrTitle" hasCustomPrompt="1"/>
          </p:nvPr>
        </p:nvSpPr>
        <p:spPr>
          <a:xfrm>
            <a:off x="683266"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4" name="Alaotsikko 2">
            <a:extLst>
              <a:ext uri="{FF2B5EF4-FFF2-40B4-BE49-F238E27FC236}">
                <a16:creationId xmlns:a16="http://schemas.microsoft.com/office/drawing/2014/main" id="{3407512E-8959-6AF0-1575-F68957EAD1FE}"/>
              </a:ext>
            </a:extLst>
          </p:cNvPr>
          <p:cNvSpPr>
            <a:spLocks noGrp="1"/>
          </p:cNvSpPr>
          <p:nvPr>
            <p:ph type="subTitle" idx="1" hasCustomPrompt="1"/>
          </p:nvPr>
        </p:nvSpPr>
        <p:spPr>
          <a:xfrm>
            <a:off x="683266" y="2827608"/>
            <a:ext cx="4577123" cy="2841672"/>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3" name="Kuva 2">
            <a:extLst>
              <a:ext uri="{FF2B5EF4-FFF2-40B4-BE49-F238E27FC236}">
                <a16:creationId xmlns:a16="http://schemas.microsoft.com/office/drawing/2014/main" id="{79EEDA31-D1F0-484A-7775-1F1ACFB9747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31038693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apsi kuva - Otsikko ja teksti">
    <p:spTree>
      <p:nvGrpSpPr>
        <p:cNvPr id="1" name=""/>
        <p:cNvGrpSpPr/>
        <p:nvPr/>
      </p:nvGrpSpPr>
      <p:grpSpPr>
        <a:xfrm>
          <a:off x="0" y="0"/>
          <a:ext cx="0" cy="0"/>
          <a:chOff x="0" y="0"/>
          <a:chExt cx="0" cy="0"/>
        </a:xfrm>
      </p:grpSpPr>
      <p:pic>
        <p:nvPicPr>
          <p:cNvPr id="7" name="Kuva 6" descr="Kuva, joka sisältää kohteen piha-, henkilö, puu, Ihmisen kasvot&#10;&#10;Kuvaus luotu automaattisesti">
            <a:extLst>
              <a:ext uri="{FF2B5EF4-FFF2-40B4-BE49-F238E27FC236}">
                <a16:creationId xmlns:a16="http://schemas.microsoft.com/office/drawing/2014/main" id="{53D06423-D1CE-09E4-B8DE-1AA3F2BA091A}"/>
              </a:ext>
            </a:extLst>
          </p:cNvPr>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11" name="Suorakulmio 10">
            <a:extLst>
              <a:ext uri="{FF2B5EF4-FFF2-40B4-BE49-F238E27FC236}">
                <a16:creationId xmlns:a16="http://schemas.microsoft.com/office/drawing/2014/main" id="{5E699F19-97B0-4009-4F6F-A0E66292F567}"/>
              </a:ext>
            </a:extLst>
          </p:cNvPr>
          <p:cNvSpPr/>
          <p:nvPr userDrawn="1"/>
        </p:nvSpPr>
        <p:spPr>
          <a:xfrm>
            <a:off x="4045907" y="0"/>
            <a:ext cx="8135323" cy="6858000"/>
          </a:xfrm>
          <a:prstGeom prst="rect">
            <a:avLst/>
          </a:prstGeom>
          <a:gradFill flip="none" rotWithShape="1">
            <a:gsLst>
              <a:gs pos="20000">
                <a:srgbClr val="0C0C0C">
                  <a:alpha val="47039"/>
                </a:srgbClr>
              </a:gs>
              <a:gs pos="0">
                <a:schemeClr val="tx1">
                  <a:alpha val="0"/>
                </a:schemeClr>
              </a:gs>
              <a:gs pos="40000">
                <a:schemeClr val="tx1">
                  <a:alpha val="71336"/>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7817A65C-8481-0A68-D9B6-9A549DE9453E}"/>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Otsikko 1">
            <a:extLst>
              <a:ext uri="{FF2B5EF4-FFF2-40B4-BE49-F238E27FC236}">
                <a16:creationId xmlns:a16="http://schemas.microsoft.com/office/drawing/2014/main" id="{A9503248-2258-94E0-B876-A6AC9836C5E9}"/>
              </a:ext>
            </a:extLst>
          </p:cNvPr>
          <p:cNvSpPr>
            <a:spLocks noGrp="1"/>
          </p:cNvSpPr>
          <p:nvPr>
            <p:ph type="ctrTitle" hasCustomPrompt="1"/>
          </p:nvPr>
        </p:nvSpPr>
        <p:spPr>
          <a:xfrm>
            <a:off x="6096000" y="955589"/>
            <a:ext cx="5455461" cy="1613647"/>
          </a:xfrm>
        </p:spPr>
        <p:txBody>
          <a:bodyPr vert="horz" anchor="b">
            <a:normAutofit/>
          </a:bodyPr>
          <a:lstStyle>
            <a:lvl1pPr algn="l">
              <a:defRPr sz="40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9" name="Alaotsikko 2">
            <a:extLst>
              <a:ext uri="{FF2B5EF4-FFF2-40B4-BE49-F238E27FC236}">
                <a16:creationId xmlns:a16="http://schemas.microsoft.com/office/drawing/2014/main" id="{80C7A261-E792-72B8-7059-206BA5FD9D65}"/>
              </a:ext>
            </a:extLst>
          </p:cNvPr>
          <p:cNvSpPr>
            <a:spLocks noGrp="1"/>
          </p:cNvSpPr>
          <p:nvPr>
            <p:ph type="subTitle" idx="1" hasCustomPrompt="1"/>
          </p:nvPr>
        </p:nvSpPr>
        <p:spPr>
          <a:xfrm>
            <a:off x="6096000" y="2827608"/>
            <a:ext cx="5455461" cy="3074803"/>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3" name="Dian numeron paikkamerkki 5">
            <a:extLst>
              <a:ext uri="{FF2B5EF4-FFF2-40B4-BE49-F238E27FC236}">
                <a16:creationId xmlns:a16="http://schemas.microsoft.com/office/drawing/2014/main" id="{FA58DE7B-71E8-F38F-C388-A1616C64C49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20475990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apsi koulussa kuva - Otsikko ja teksti">
    <p:spTree>
      <p:nvGrpSpPr>
        <p:cNvPr id="1" name=""/>
        <p:cNvGrpSpPr/>
        <p:nvPr/>
      </p:nvGrpSpPr>
      <p:grpSpPr>
        <a:xfrm>
          <a:off x="0" y="0"/>
          <a:ext cx="0" cy="0"/>
          <a:chOff x="0" y="0"/>
          <a:chExt cx="0" cy="0"/>
        </a:xfrm>
      </p:grpSpPr>
      <p:pic>
        <p:nvPicPr>
          <p:cNvPr id="8" name="Kuva 7" descr="Kuva, joka sisältää kohteen vaate, henkilö, Ihmisen kasvot, mies&#10;&#10;Kuvaus luotu automaattisesti">
            <a:extLst>
              <a:ext uri="{FF2B5EF4-FFF2-40B4-BE49-F238E27FC236}">
                <a16:creationId xmlns:a16="http://schemas.microsoft.com/office/drawing/2014/main" id="{FD14AFAE-78E5-246B-03C0-0FE6D04ACE36}"/>
              </a:ext>
            </a:extLst>
          </p:cNvPr>
          <p:cNvPicPr/>
          <p:nvPr userDrawn="1"/>
        </p:nvPicPr>
        <p:blipFill>
          <a:blip r:embed="rId3" cstate="print">
            <a:extLst>
              <a:ext uri="{BEBA8EAE-BF5A-486C-A8C5-ECC9F3942E4B}">
                <a14:imgProps xmlns:a14="http://schemas.microsoft.com/office/drawing/2010/main">
                  <a14:imgLayer r:embed="rId4">
                    <a14:imgEffect>
                      <a14:saturation sat="112000"/>
                    </a14:imgEffect>
                    <a14:imgEffect>
                      <a14:brightnessContrast bright="6000" contrast="12000"/>
                    </a14:imgEffect>
                  </a14:imgLayer>
                </a14:imgProps>
              </a:ex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7" name="Suorakulmio 6">
            <a:extLst>
              <a:ext uri="{FF2B5EF4-FFF2-40B4-BE49-F238E27FC236}">
                <a16:creationId xmlns:a16="http://schemas.microsoft.com/office/drawing/2014/main" id="{256894AF-B79B-B11A-D91B-B0C8A5A37247}"/>
              </a:ext>
            </a:extLst>
          </p:cNvPr>
          <p:cNvSpPr/>
          <p:nvPr userDrawn="1"/>
        </p:nvSpPr>
        <p:spPr>
          <a:xfrm>
            <a:off x="3712464" y="0"/>
            <a:ext cx="8468766" cy="6858000"/>
          </a:xfrm>
          <a:prstGeom prst="rect">
            <a:avLst/>
          </a:prstGeom>
          <a:gradFill flip="none" rotWithShape="1">
            <a:gsLst>
              <a:gs pos="0">
                <a:schemeClr val="tx1">
                  <a:alpha val="0"/>
                </a:schemeClr>
              </a:gs>
              <a:gs pos="26000">
                <a:schemeClr val="tx1">
                  <a:alpha val="6247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2" name="Kuva 1">
            <a:extLst>
              <a:ext uri="{FF2B5EF4-FFF2-40B4-BE49-F238E27FC236}">
                <a16:creationId xmlns:a16="http://schemas.microsoft.com/office/drawing/2014/main" id="{AB4F1492-4FF1-256B-FAA1-290DED50F73C}"/>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2482" y="5977970"/>
            <a:ext cx="12192000" cy="880030"/>
          </a:xfrm>
          <a:prstGeom prst="rect">
            <a:avLst/>
          </a:prstGeom>
        </p:spPr>
      </p:pic>
      <p:sp>
        <p:nvSpPr>
          <p:cNvPr id="3" name="Otsikko 1">
            <a:extLst>
              <a:ext uri="{FF2B5EF4-FFF2-40B4-BE49-F238E27FC236}">
                <a16:creationId xmlns:a16="http://schemas.microsoft.com/office/drawing/2014/main" id="{4733DDB1-AB33-7ADC-8171-0D9D79D7E7D6}"/>
              </a:ext>
            </a:extLst>
          </p:cNvPr>
          <p:cNvSpPr>
            <a:spLocks noGrp="1"/>
          </p:cNvSpPr>
          <p:nvPr>
            <p:ph type="ctrTitle" hasCustomPrompt="1"/>
          </p:nvPr>
        </p:nvSpPr>
        <p:spPr>
          <a:xfrm>
            <a:off x="6096000" y="955589"/>
            <a:ext cx="5455461" cy="1613647"/>
          </a:xfrm>
        </p:spPr>
        <p:txBody>
          <a:bodyPr vert="horz" anchor="b">
            <a:normAutofit/>
          </a:bodyPr>
          <a:lstStyle>
            <a:lvl1pPr algn="l">
              <a:defRPr sz="40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6" name="Alaotsikko 2">
            <a:extLst>
              <a:ext uri="{FF2B5EF4-FFF2-40B4-BE49-F238E27FC236}">
                <a16:creationId xmlns:a16="http://schemas.microsoft.com/office/drawing/2014/main" id="{EEAD710E-A656-9226-776A-FCCB418C9C0B}"/>
              </a:ext>
            </a:extLst>
          </p:cNvPr>
          <p:cNvSpPr>
            <a:spLocks noGrp="1"/>
          </p:cNvSpPr>
          <p:nvPr>
            <p:ph type="subTitle" idx="1" hasCustomPrompt="1"/>
          </p:nvPr>
        </p:nvSpPr>
        <p:spPr>
          <a:xfrm>
            <a:off x="6096000" y="2827608"/>
            <a:ext cx="5455461" cy="3074803"/>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1" name="Dian numeron paikkamerkki 5">
            <a:extLst>
              <a:ext uri="{FF2B5EF4-FFF2-40B4-BE49-F238E27FC236}">
                <a16:creationId xmlns:a16="http://schemas.microsoft.com/office/drawing/2014/main" id="{0E7CEBCD-C1DB-86AD-77F0-D1FF790CFFA7}"/>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113478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Nainen pitelee valoa - Otsikko ja teksti">
    <p:spTree>
      <p:nvGrpSpPr>
        <p:cNvPr id="1" name=""/>
        <p:cNvGrpSpPr/>
        <p:nvPr/>
      </p:nvGrpSpPr>
      <p:grpSpPr>
        <a:xfrm>
          <a:off x="0" y="0"/>
          <a:ext cx="0" cy="0"/>
          <a:chOff x="0" y="0"/>
          <a:chExt cx="0" cy="0"/>
        </a:xfrm>
      </p:grpSpPr>
      <p:pic>
        <p:nvPicPr>
          <p:cNvPr id="8" name="Kuva 7" descr="Kuva, joka sisältää kohteen Ihmisen kasvot, vaate, henkilö&#10;&#10;Kuvaus luotu automaattisesti">
            <a:extLst>
              <a:ext uri="{FF2B5EF4-FFF2-40B4-BE49-F238E27FC236}">
                <a16:creationId xmlns:a16="http://schemas.microsoft.com/office/drawing/2014/main" id="{71A38721-E71D-1FAD-3D5D-0FDD22FBF2FC}"/>
              </a:ext>
            </a:extLst>
          </p:cNvPr>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7" name="Suorakulmio 6">
            <a:extLst>
              <a:ext uri="{FF2B5EF4-FFF2-40B4-BE49-F238E27FC236}">
                <a16:creationId xmlns:a16="http://schemas.microsoft.com/office/drawing/2014/main" id="{E652A46F-E46C-E706-EAD9-DEB5CED79E4D}"/>
              </a:ext>
            </a:extLst>
          </p:cNvPr>
          <p:cNvSpPr/>
          <p:nvPr userDrawn="1"/>
        </p:nvSpPr>
        <p:spPr>
          <a:xfrm rot="10800000">
            <a:off x="0" y="0"/>
            <a:ext cx="7571232" cy="6858000"/>
          </a:xfrm>
          <a:prstGeom prst="rect">
            <a:avLst/>
          </a:prstGeom>
          <a:gradFill flip="none" rotWithShape="1">
            <a:gsLst>
              <a:gs pos="0">
                <a:schemeClr val="tx1">
                  <a:alpha val="0"/>
                </a:schemeClr>
              </a:gs>
              <a:gs pos="73000">
                <a:schemeClr val="tx1">
                  <a:alpha val="77771"/>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5E95D5A9-A0AD-2323-7BD4-2FCC3236769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9" name="Otsikko 1">
            <a:extLst>
              <a:ext uri="{FF2B5EF4-FFF2-40B4-BE49-F238E27FC236}">
                <a16:creationId xmlns:a16="http://schemas.microsoft.com/office/drawing/2014/main" id="{D5C67276-6E83-6A2E-D940-32CA83AA233B}"/>
              </a:ext>
            </a:extLst>
          </p:cNvPr>
          <p:cNvSpPr>
            <a:spLocks noGrp="1"/>
          </p:cNvSpPr>
          <p:nvPr>
            <p:ph type="ctrTitle" hasCustomPrompt="1"/>
          </p:nvPr>
        </p:nvSpPr>
        <p:spPr>
          <a:xfrm>
            <a:off x="847803" y="955589"/>
            <a:ext cx="5455461" cy="1613647"/>
          </a:xfrm>
        </p:spPr>
        <p:txBody>
          <a:bodyPr vert="horz" anchor="b">
            <a:normAutofit/>
          </a:bodyPr>
          <a:lstStyle>
            <a:lvl1pPr algn="l">
              <a:defRPr sz="40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1" name="Alaotsikko 2">
            <a:extLst>
              <a:ext uri="{FF2B5EF4-FFF2-40B4-BE49-F238E27FC236}">
                <a16:creationId xmlns:a16="http://schemas.microsoft.com/office/drawing/2014/main" id="{4F1C221B-BDE2-4CB2-78F7-BC6F800AFA54}"/>
              </a:ext>
            </a:extLst>
          </p:cNvPr>
          <p:cNvSpPr>
            <a:spLocks noGrp="1"/>
          </p:cNvSpPr>
          <p:nvPr>
            <p:ph type="subTitle" idx="1" hasCustomPrompt="1"/>
          </p:nvPr>
        </p:nvSpPr>
        <p:spPr>
          <a:xfrm>
            <a:off x="847803" y="2827609"/>
            <a:ext cx="5455461" cy="2731944"/>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2" name="Dian numeron paikkamerkki 5">
            <a:extLst>
              <a:ext uri="{FF2B5EF4-FFF2-40B4-BE49-F238E27FC236}">
                <a16:creationId xmlns:a16="http://schemas.microsoft.com/office/drawing/2014/main" id="{780BF98C-5EC2-B746-0846-9E1054222DA7}"/>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316231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tsikko ja teksti ja listaus">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Kuva 9">
            <a:extLst>
              <a:ext uri="{FF2B5EF4-FFF2-40B4-BE49-F238E27FC236}">
                <a16:creationId xmlns:a16="http://schemas.microsoft.com/office/drawing/2014/main" id="{13994B2C-6ECC-4E39-B141-20CC0B17B37D}"/>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3F7BCA4F-9062-4B46-9FA2-755EDD857CEF}"/>
              </a:ext>
            </a:extLst>
          </p:cNvPr>
          <p:cNvSpPr>
            <a:spLocks noGrp="1"/>
          </p:cNvSpPr>
          <p:nvPr>
            <p:ph type="title"/>
          </p:nvPr>
        </p:nvSpPr>
        <p:spPr>
          <a:xfrm>
            <a:off x="661468" y="1226626"/>
            <a:ext cx="5018363" cy="2246556"/>
          </a:xfrm>
        </p:spPr>
        <p:txBody>
          <a:bodyPr vert="horz" anchor="b"/>
          <a:lstStyle>
            <a:lvl1pPr>
              <a:defRPr b="1" i="0">
                <a:solidFill>
                  <a:schemeClr val="bg1"/>
                </a:solidFill>
                <a:latin typeface="Arial" panose="020B0604020202020204" pitchFamily="34" charset="0"/>
                <a:cs typeface="Arial" panose="020B0604020202020204" pitchFamily="34" charset="0"/>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8B774BBC-BD18-4C6B-B972-A50EF26B2F54}"/>
              </a:ext>
            </a:extLst>
          </p:cNvPr>
          <p:cNvSpPr>
            <a:spLocks noGrp="1"/>
          </p:cNvSpPr>
          <p:nvPr>
            <p:ph idx="1"/>
          </p:nvPr>
        </p:nvSpPr>
        <p:spPr>
          <a:xfrm>
            <a:off x="6754266" y="701702"/>
            <a:ext cx="4856309" cy="5454597"/>
          </a:xfrm>
        </p:spPr>
        <p:txBody>
          <a:bodyPr anchor="ctr"/>
          <a:lstStyle>
            <a:lvl1pPr>
              <a:defRPr sz="2400" b="0" i="0"/>
            </a:lvl1pPr>
            <a:lvl2pPr>
              <a:defRPr sz="2000" b="0" i="0"/>
            </a:lvl2pPr>
            <a:lvl3pPr>
              <a:defRPr sz="1800" b="0" i="0"/>
            </a:lvl3pPr>
            <a:lvl4pPr>
              <a:defRPr sz="1600" b="0" i="0"/>
            </a:lvl4pPr>
            <a:lvl5pPr>
              <a:defRPr b="0" i="0">
                <a:latin typeface="Arial" panose="020B0604020202020204" pitchFamily="34" charset="0"/>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13" name="Tekstin paikkamerkki 3">
            <a:extLst>
              <a:ext uri="{FF2B5EF4-FFF2-40B4-BE49-F238E27FC236}">
                <a16:creationId xmlns:a16="http://schemas.microsoft.com/office/drawing/2014/main" id="{EF4AC885-2B1D-41F5-80AC-E7E8B3892652}"/>
              </a:ext>
            </a:extLst>
          </p:cNvPr>
          <p:cNvSpPr>
            <a:spLocks noGrp="1"/>
          </p:cNvSpPr>
          <p:nvPr>
            <p:ph type="body" sz="half" idx="2"/>
          </p:nvPr>
        </p:nvSpPr>
        <p:spPr>
          <a:xfrm>
            <a:off x="661468" y="3622431"/>
            <a:ext cx="5018363" cy="2246556"/>
          </a:xfrm>
        </p:spPr>
        <p:txBody>
          <a:bodyPr/>
          <a:lstStyle>
            <a:lvl1pPr marL="0" indent="0">
              <a:buNone/>
              <a:defRPr sz="2000" b="0"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4" name="Dian numeron paikkamerkki 3">
            <a:extLst>
              <a:ext uri="{FF2B5EF4-FFF2-40B4-BE49-F238E27FC236}">
                <a16:creationId xmlns:a16="http://schemas.microsoft.com/office/drawing/2014/main" id="{C76E536F-1943-66BB-302B-91E7DE5E791E}"/>
              </a:ext>
            </a:extLst>
          </p:cNvPr>
          <p:cNvSpPr>
            <a:spLocks noGrp="1"/>
          </p:cNvSpPr>
          <p:nvPr>
            <p:ph type="sldNum" sz="quarter" idx="4"/>
          </p:nvPr>
        </p:nvSpPr>
        <p:spPr>
          <a:xfrm>
            <a:off x="9206113" y="6385052"/>
            <a:ext cx="2743200" cy="365125"/>
          </a:xfrm>
        </p:spPr>
        <p:txBody>
          <a:bodyPr/>
          <a:lstStyle/>
          <a:p>
            <a:fld id="{F6B37718-6688-4F18-A3A4-5BFEA6AE51A8}" type="slidenum">
              <a:rPr lang="fi-FI" smtClean="0"/>
              <a:pPr/>
              <a:t>‹#›</a:t>
            </a:fld>
            <a:endParaRPr lang="fi-FI"/>
          </a:p>
        </p:txBody>
      </p:sp>
    </p:spTree>
    <p:extLst>
      <p:ext uri="{BB962C8B-B14F-4D97-AF65-F5344CB8AC3E}">
        <p14:creationId xmlns:p14="http://schemas.microsoft.com/office/powerpoint/2010/main" val="1426947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Otsikko ja teksti ja listaus turkoosi">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7422C613-600B-9A95-33C5-033AA9195A34}"/>
              </a:ext>
            </a:extLst>
          </p:cNvPr>
          <p:cNvSpPr/>
          <p:nvPr userDrawn="1"/>
        </p:nvSpPr>
        <p:spPr>
          <a:xfrm>
            <a:off x="0" y="0"/>
            <a:ext cx="6117772"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Kuva 8">
            <a:extLst>
              <a:ext uri="{FF2B5EF4-FFF2-40B4-BE49-F238E27FC236}">
                <a16:creationId xmlns:a16="http://schemas.microsoft.com/office/drawing/2014/main" id="{6F21DC12-D01A-BCDF-5774-1A3C5A4436D9}"/>
              </a:ext>
            </a:extLst>
          </p:cNvPr>
          <p:cNvPicPr>
            <a:picLocks noChangeAspect="1"/>
          </p:cNvPicPr>
          <p:nvPr userDrawn="1"/>
        </p:nvPicPr>
        <p:blipFill>
          <a:blip r:embed="rId3">
            <a:extLst>
              <a:ext uri="{28A0092B-C50C-407E-A947-70E740481C1C}">
                <a14:useLocalDpi xmlns:a14="http://schemas.microsoft.com/office/drawing/2010/main" val="0"/>
              </a:ext>
            </a:extLst>
          </a:blip>
          <a:srcRect l="3413" r="51765"/>
          <a:stretch>
            <a:fillRect/>
          </a:stretch>
        </p:blipFill>
        <p:spPr>
          <a:xfrm>
            <a:off x="0" y="0"/>
            <a:ext cx="5464630" cy="6858000"/>
          </a:xfrm>
          <a:prstGeom prst="rect">
            <a:avLst/>
          </a:prstGeom>
        </p:spPr>
      </p:pic>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3F7BCA4F-9062-4B46-9FA2-755EDD857CEF}"/>
              </a:ext>
            </a:extLst>
          </p:cNvPr>
          <p:cNvSpPr>
            <a:spLocks noGrp="1"/>
          </p:cNvSpPr>
          <p:nvPr>
            <p:ph type="title"/>
          </p:nvPr>
        </p:nvSpPr>
        <p:spPr>
          <a:xfrm>
            <a:off x="661468" y="1226626"/>
            <a:ext cx="5018363" cy="2246556"/>
          </a:xfrm>
        </p:spPr>
        <p:txBody>
          <a:bodyPr vert="horz" anchor="b"/>
          <a:lstStyle>
            <a:lvl1pPr>
              <a:defRPr b="1" i="0">
                <a:solidFill>
                  <a:schemeClr val="bg1"/>
                </a:solidFill>
                <a:latin typeface="Arial" panose="020B0604020202020204" pitchFamily="34" charset="0"/>
                <a:cs typeface="Arial" panose="020B0604020202020204" pitchFamily="34" charset="0"/>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13" name="Tekstin paikkamerkki 3">
            <a:extLst>
              <a:ext uri="{FF2B5EF4-FFF2-40B4-BE49-F238E27FC236}">
                <a16:creationId xmlns:a16="http://schemas.microsoft.com/office/drawing/2014/main" id="{EF4AC885-2B1D-41F5-80AC-E7E8B3892652}"/>
              </a:ext>
            </a:extLst>
          </p:cNvPr>
          <p:cNvSpPr>
            <a:spLocks noGrp="1"/>
          </p:cNvSpPr>
          <p:nvPr>
            <p:ph type="body" sz="half" idx="2"/>
          </p:nvPr>
        </p:nvSpPr>
        <p:spPr>
          <a:xfrm>
            <a:off x="661468" y="3622431"/>
            <a:ext cx="5018363" cy="2246556"/>
          </a:xfrm>
        </p:spPr>
        <p:txBody>
          <a:bodyPr/>
          <a:lstStyle>
            <a:lvl1pPr marL="0" indent="0">
              <a:buNone/>
              <a:defRPr sz="2000" b="0"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4" name="Dian numeron paikkamerkki 3">
            <a:extLst>
              <a:ext uri="{FF2B5EF4-FFF2-40B4-BE49-F238E27FC236}">
                <a16:creationId xmlns:a16="http://schemas.microsoft.com/office/drawing/2014/main" id="{C76E536F-1943-66BB-302B-91E7DE5E791E}"/>
              </a:ext>
            </a:extLst>
          </p:cNvPr>
          <p:cNvSpPr>
            <a:spLocks noGrp="1"/>
          </p:cNvSpPr>
          <p:nvPr>
            <p:ph type="sldNum" sz="quarter" idx="4"/>
          </p:nvPr>
        </p:nvSpPr>
        <p:spPr>
          <a:xfrm>
            <a:off x="9206113" y="6385052"/>
            <a:ext cx="2743200" cy="365125"/>
          </a:xfrm>
        </p:spPr>
        <p:txBody>
          <a:bodyPr/>
          <a:lstStyle/>
          <a:p>
            <a:fld id="{F6B37718-6688-4F18-A3A4-5BFEA6AE51A8}" type="slidenum">
              <a:rPr lang="fi-FI" smtClean="0"/>
              <a:pPr/>
              <a:t>‹#›</a:t>
            </a:fld>
            <a:endParaRPr lang="fi-FI"/>
          </a:p>
        </p:txBody>
      </p:sp>
      <p:sp>
        <p:nvSpPr>
          <p:cNvPr id="6" name="Sisällön paikkamerkki 2">
            <a:extLst>
              <a:ext uri="{FF2B5EF4-FFF2-40B4-BE49-F238E27FC236}">
                <a16:creationId xmlns:a16="http://schemas.microsoft.com/office/drawing/2014/main" id="{F83726C1-454A-4F13-75F1-A69EFFE074C7}"/>
              </a:ext>
            </a:extLst>
          </p:cNvPr>
          <p:cNvSpPr>
            <a:spLocks noGrp="1"/>
          </p:cNvSpPr>
          <p:nvPr>
            <p:ph idx="1"/>
          </p:nvPr>
        </p:nvSpPr>
        <p:spPr>
          <a:xfrm>
            <a:off x="6754266" y="701702"/>
            <a:ext cx="4856309" cy="5454597"/>
          </a:xfrm>
        </p:spPr>
        <p:txBody>
          <a:bodyPr anchor="ctr"/>
          <a:lstStyle>
            <a:lvl1pPr>
              <a:defRPr sz="2400" b="0" i="0"/>
            </a:lvl1pPr>
            <a:lvl2pPr>
              <a:defRPr sz="2000" b="0" i="0"/>
            </a:lvl2pPr>
            <a:lvl3pPr>
              <a:defRPr sz="1800" b="0" i="0"/>
            </a:lvl3pPr>
            <a:lvl4pPr>
              <a:defRPr sz="1600" b="0" i="0"/>
            </a:lvl4pPr>
            <a:lvl5pPr>
              <a:defRPr b="0" i="0">
                <a:latin typeface="Arial" panose="020B0604020202020204" pitchFamily="34" charset="0"/>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Tree>
    <p:extLst>
      <p:ext uri="{BB962C8B-B14F-4D97-AF65-F5344CB8AC3E}">
        <p14:creationId xmlns:p14="http://schemas.microsoft.com/office/powerpoint/2010/main" val="27772312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Otsikko ja kaksi tekstisisältöä">
    <p:bg>
      <p:bgPr>
        <a:solidFill>
          <a:schemeClr val="bg1"/>
        </a:solidFill>
        <a:effectLst/>
      </p:bgPr>
    </p:bg>
    <p:spTree>
      <p:nvGrpSpPr>
        <p:cNvPr id="1" name=""/>
        <p:cNvGrpSpPr/>
        <p:nvPr/>
      </p:nvGrpSpPr>
      <p:grpSpPr>
        <a:xfrm>
          <a:off x="0" y="0"/>
          <a:ext cx="0" cy="0"/>
          <a:chOff x="0" y="0"/>
          <a:chExt cx="0" cy="0"/>
        </a:xfrm>
      </p:grpSpPr>
      <p:sp>
        <p:nvSpPr>
          <p:cNvPr id="9" name="Otsikon paikkamerkki 1">
            <a:extLst>
              <a:ext uri="{FF2B5EF4-FFF2-40B4-BE49-F238E27FC236}">
                <a16:creationId xmlns:a16="http://schemas.microsoft.com/office/drawing/2014/main" id="{A991B0F4-CDD7-53C2-B771-D8F7312A076C}"/>
              </a:ext>
            </a:extLst>
          </p:cNvPr>
          <p:cNvSpPr>
            <a:spLocks noGrp="1"/>
          </p:cNvSpPr>
          <p:nvPr>
            <p:ph type="title"/>
          </p:nvPr>
        </p:nvSpPr>
        <p:spPr>
          <a:xfrm>
            <a:off x="838200" y="855455"/>
            <a:ext cx="10515600" cy="1325563"/>
          </a:xfrm>
          <a:prstGeom prst="rect">
            <a:avLst/>
          </a:prstGeom>
          <a:noFill/>
        </p:spPr>
        <p:txBody>
          <a:bodyPr vert="horz" lIns="91440" tIns="45720" rIns="91440" bIns="45720" rtlCol="0" anchor="b">
            <a:normAutofit/>
          </a:bodyPr>
          <a:lstStyle/>
          <a:p>
            <a:r>
              <a:rPr lang="fi-FI"/>
              <a:t>Muokkaa </a:t>
            </a:r>
            <a:r>
              <a:rPr lang="fi-FI" err="1"/>
              <a:t>ots</a:t>
            </a:r>
            <a:r>
              <a:rPr lang="fi-FI"/>
              <a:t>. </a:t>
            </a:r>
            <a:r>
              <a:rPr lang="fi-FI" err="1"/>
              <a:t>perustyyl</a:t>
            </a:r>
            <a:r>
              <a:rPr lang="fi-FI"/>
              <a:t>. </a:t>
            </a:r>
            <a:r>
              <a:rPr lang="fi-FI" err="1"/>
              <a:t>napsautt</a:t>
            </a:r>
            <a:r>
              <a:rPr lang="fi-FI"/>
              <a:t>.</a:t>
            </a:r>
          </a:p>
        </p:txBody>
      </p:sp>
      <p:pic>
        <p:nvPicPr>
          <p:cNvPr id="11" name="Kuva 10">
            <a:extLst>
              <a:ext uri="{FF2B5EF4-FFF2-40B4-BE49-F238E27FC236}">
                <a16:creationId xmlns:a16="http://schemas.microsoft.com/office/drawing/2014/main" id="{F82AD77D-0857-7C47-6A9D-59C95C9C93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3" name="Sisällön paikkamerkki 3">
            <a:extLst>
              <a:ext uri="{FF2B5EF4-FFF2-40B4-BE49-F238E27FC236}">
                <a16:creationId xmlns:a16="http://schemas.microsoft.com/office/drawing/2014/main" id="{191C7A2A-9431-6628-9E64-AE9FE1B50DB7}"/>
              </a:ext>
            </a:extLst>
          </p:cNvPr>
          <p:cNvSpPr>
            <a:spLocks noGrp="1"/>
          </p:cNvSpPr>
          <p:nvPr>
            <p:ph sz="half" idx="13"/>
          </p:nvPr>
        </p:nvSpPr>
        <p:spPr>
          <a:xfrm>
            <a:off x="838200" y="2315955"/>
            <a:ext cx="5104119" cy="3457247"/>
          </a:xfrm>
        </p:spPr>
        <p:txBody>
          <a:bodyPr/>
          <a:lstStyle>
            <a:lvl1pPr>
              <a:buFont typeface="Arial" panose="020B0604020202020204" pitchFamily="34" charset="0"/>
              <a:buChar char="•"/>
              <a:defRPr sz="2200" b="0" i="0"/>
            </a:lvl1pPr>
            <a:lvl2pPr>
              <a:buFont typeface="Arial" panose="020B0604020202020204" pitchFamily="34" charset="0"/>
              <a:buChar char="•"/>
              <a:defRPr sz="2000" b="0" i="0"/>
            </a:lvl2pPr>
            <a:lvl3pPr>
              <a:buFont typeface="Arial" panose="020B0604020202020204" pitchFamily="34" charset="0"/>
              <a:buChar char="•"/>
              <a:defRPr sz="1800" b="0" i="0"/>
            </a:lvl3pPr>
            <a:lvl4pPr>
              <a:buFont typeface="Arial" panose="020B0604020202020204" pitchFamily="34" charset="0"/>
              <a:buChar char="•"/>
              <a:defRPr sz="1600" b="0" i="0"/>
            </a:lvl4pPr>
            <a:lvl5pPr>
              <a:buFont typeface="Arial" panose="020B0604020202020204" pitchFamily="34" charset="0"/>
              <a:buChar char="•"/>
              <a:defRPr b="0" i="0">
                <a:latin typeface="Arial" panose="020B0604020202020204" pitchFamily="34" charset="0"/>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6" name="Dian numeron paikkamerkki 5">
            <a:extLst>
              <a:ext uri="{FF2B5EF4-FFF2-40B4-BE49-F238E27FC236}">
                <a16:creationId xmlns:a16="http://schemas.microsoft.com/office/drawing/2014/main" id="{E7684214-C138-823E-0DFE-C899E83399F5}"/>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4" name="Sisällön paikkamerkki 3">
            <a:extLst>
              <a:ext uri="{FF2B5EF4-FFF2-40B4-BE49-F238E27FC236}">
                <a16:creationId xmlns:a16="http://schemas.microsoft.com/office/drawing/2014/main" id="{69AFF4D7-6BA6-662F-4976-75F805E05739}"/>
              </a:ext>
            </a:extLst>
          </p:cNvPr>
          <p:cNvSpPr>
            <a:spLocks noGrp="1"/>
          </p:cNvSpPr>
          <p:nvPr>
            <p:ph sz="half" idx="14"/>
          </p:nvPr>
        </p:nvSpPr>
        <p:spPr>
          <a:xfrm>
            <a:off x="6217924" y="2315954"/>
            <a:ext cx="5104119" cy="3457247"/>
          </a:xfrm>
        </p:spPr>
        <p:txBody>
          <a:bodyPr/>
          <a:lstStyle>
            <a:lvl1pPr>
              <a:buFont typeface="Arial" panose="020B0604020202020204" pitchFamily="34" charset="0"/>
              <a:buChar char="•"/>
              <a:defRPr sz="2200" b="0" i="0"/>
            </a:lvl1pPr>
            <a:lvl2pPr>
              <a:buFont typeface="Arial" panose="020B0604020202020204" pitchFamily="34" charset="0"/>
              <a:buChar char="•"/>
              <a:defRPr sz="2000" b="0" i="0"/>
            </a:lvl2pPr>
            <a:lvl3pPr>
              <a:buFont typeface="Arial" panose="020B0604020202020204" pitchFamily="34" charset="0"/>
              <a:buChar char="•"/>
              <a:defRPr sz="1800" b="0" i="0"/>
            </a:lvl3pPr>
            <a:lvl4pPr>
              <a:buFont typeface="Arial" panose="020B0604020202020204" pitchFamily="34" charset="0"/>
              <a:buChar char="•"/>
              <a:defRPr sz="1600" b="0" i="0"/>
            </a:lvl4pPr>
            <a:lvl5pPr>
              <a:buFont typeface="Arial" panose="020B0604020202020204" pitchFamily="34" charset="0"/>
              <a:buChar char="•"/>
              <a:defRPr b="0" i="0">
                <a:latin typeface="Arial" panose="020B0604020202020204" pitchFamily="34" charset="0"/>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Tree>
    <p:extLst>
      <p:ext uri="{BB962C8B-B14F-4D97-AF65-F5344CB8AC3E}">
        <p14:creationId xmlns:p14="http://schemas.microsoft.com/office/powerpoint/2010/main" val="30863769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tsikko ja tekstisisältö">
    <p:bg>
      <p:bgPr>
        <a:solidFill>
          <a:schemeClr val="bg1"/>
        </a:solidFill>
        <a:effectLst/>
      </p:bgPr>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42689C3D-8B60-1D03-6BA1-6F327780F834}"/>
              </a:ext>
            </a:extLst>
          </p:cNvPr>
          <p:cNvSpPr>
            <a:spLocks noGrp="1"/>
          </p:cNvSpPr>
          <p:nvPr>
            <p:ph type="title"/>
          </p:nvPr>
        </p:nvSpPr>
        <p:spPr>
          <a:xfrm>
            <a:off x="838200" y="855455"/>
            <a:ext cx="10515600" cy="1325563"/>
          </a:xfrm>
          <a:prstGeom prst="rect">
            <a:avLst/>
          </a:prstGeom>
        </p:spPr>
        <p:txBody>
          <a:bodyPr vert="horz" lIns="91440" tIns="45720" rIns="91440" bIns="45720" rtlCol="0" anchor="b">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FBA462F8-837F-A67F-0140-B95C08EF2EA5}"/>
              </a:ext>
            </a:extLst>
          </p:cNvPr>
          <p:cNvSpPr>
            <a:spLocks noGrp="1"/>
          </p:cNvSpPr>
          <p:nvPr>
            <p:ph idx="1"/>
          </p:nvPr>
        </p:nvSpPr>
        <p:spPr>
          <a:xfrm>
            <a:off x="838200" y="2315955"/>
            <a:ext cx="10515600" cy="3249958"/>
          </a:xfrm>
          <a:prstGeom prst="rect">
            <a:avLst/>
          </a:prstGeom>
        </p:spPr>
        <p:txBody>
          <a:bodyPr vert="horz" lIns="91440" tIns="45720" rIns="91440" bIns="45720" rtlCol="0">
            <a:normAutofit/>
          </a:bodyPr>
          <a:lstStyle>
            <a:lvl1pPr>
              <a:defRPr sz="2200"/>
            </a:lvl1pPr>
            <a:lvl2pPr>
              <a:defRPr sz="2000"/>
            </a:lvl2pPr>
            <a:lvl3pPr>
              <a:defRPr sz="1800"/>
            </a:lvl3pPr>
            <a:lvl4pPr>
              <a:defRPr sz="1600"/>
            </a:lvl4pPr>
          </a:lstStyle>
          <a:p>
            <a:pPr lvl="0"/>
            <a:r>
              <a:rPr lang="fi-FI"/>
              <a:t>Muokkaa tekstin perustyylejä napsauttamalla</a:t>
            </a:r>
          </a:p>
          <a:p>
            <a:pPr lvl="1"/>
            <a:r>
              <a:rPr lang="fi-FI"/>
              <a:t>toinen taso</a:t>
            </a:r>
          </a:p>
          <a:p>
            <a:pPr lvl="2"/>
            <a:r>
              <a:rPr lang="fi-FI"/>
              <a:t>kolmas taso</a:t>
            </a:r>
          </a:p>
          <a:p>
            <a:pPr lvl="3"/>
            <a:r>
              <a:rPr lang="fi-FI"/>
              <a:t>neljäs taso</a:t>
            </a:r>
          </a:p>
        </p:txBody>
      </p:sp>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5" name="Dian numeron paikkamerkki 5">
            <a:extLst>
              <a:ext uri="{FF2B5EF4-FFF2-40B4-BE49-F238E27FC236}">
                <a16:creationId xmlns:a16="http://schemas.microsoft.com/office/drawing/2014/main" id="{0DA499D3-919E-3FF3-A1CF-1FA13DDBDE65}"/>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606607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isää kuva vaaka - valkoinen">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703E1B2-3730-3967-2A99-60E00BE76E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8" name="Kuvan paikkamerkki 7">
            <a:extLst>
              <a:ext uri="{FF2B5EF4-FFF2-40B4-BE49-F238E27FC236}">
                <a16:creationId xmlns:a16="http://schemas.microsoft.com/office/drawing/2014/main" id="{1B463AE1-1573-54FA-11C4-F41020A84DF5}"/>
              </a:ext>
            </a:extLst>
          </p:cNvPr>
          <p:cNvSpPr>
            <a:spLocks noGrp="1"/>
          </p:cNvSpPr>
          <p:nvPr>
            <p:ph type="pic" sz="quarter" idx="10"/>
          </p:nvPr>
        </p:nvSpPr>
        <p:spPr>
          <a:xfrm>
            <a:off x="935037" y="613466"/>
            <a:ext cx="10321925" cy="5160963"/>
          </a:xfrm>
        </p:spPr>
        <p:txBody>
          <a:bodyPr/>
          <a:lstStyle/>
          <a:p>
            <a:endParaRPr lang="fi-FI"/>
          </a:p>
        </p:txBody>
      </p:sp>
    </p:spTree>
    <p:extLst>
      <p:ext uri="{BB962C8B-B14F-4D97-AF65-F5344CB8AC3E}">
        <p14:creationId xmlns:p14="http://schemas.microsoft.com/office/powerpoint/2010/main" val="18086874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Lisää video vaaka - valkoinen">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703E1B2-3730-3967-2A99-60E00BE76E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2" name="Median paikkamerkki 2">
            <a:extLst>
              <a:ext uri="{FF2B5EF4-FFF2-40B4-BE49-F238E27FC236}">
                <a16:creationId xmlns:a16="http://schemas.microsoft.com/office/drawing/2014/main" id="{E5724E8D-6E80-FEE8-EB94-03B2AC302DC0}"/>
              </a:ext>
            </a:extLst>
          </p:cNvPr>
          <p:cNvSpPr>
            <a:spLocks noGrp="1"/>
          </p:cNvSpPr>
          <p:nvPr>
            <p:ph type="media" sz="quarter" idx="11"/>
          </p:nvPr>
        </p:nvSpPr>
        <p:spPr>
          <a:xfrm>
            <a:off x="935036" y="613465"/>
            <a:ext cx="10321925" cy="5160963"/>
          </a:xfrm>
        </p:spPr>
        <p:txBody>
          <a:bodyPr/>
          <a:lstStyle/>
          <a:p>
            <a:endParaRPr lang="fi-FI"/>
          </a:p>
        </p:txBody>
      </p:sp>
    </p:spTree>
    <p:extLst>
      <p:ext uri="{BB962C8B-B14F-4D97-AF65-F5344CB8AC3E}">
        <p14:creationId xmlns:p14="http://schemas.microsoft.com/office/powerpoint/2010/main" val="12584740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Lisää kuva vaaka - punainen">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C348258B-84FE-22EC-EE9A-668EAECE400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pic>
        <p:nvPicPr>
          <p:cNvPr id="3" name="Kuva 2">
            <a:extLst>
              <a:ext uri="{FF2B5EF4-FFF2-40B4-BE49-F238E27FC236}">
                <a16:creationId xmlns:a16="http://schemas.microsoft.com/office/drawing/2014/main" id="{FE1294CF-C3AE-85D3-CC4A-325A068FDD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8" name="Kuvan paikkamerkki 7">
            <a:extLst>
              <a:ext uri="{FF2B5EF4-FFF2-40B4-BE49-F238E27FC236}">
                <a16:creationId xmlns:a16="http://schemas.microsoft.com/office/drawing/2014/main" id="{1B463AE1-1573-54FA-11C4-F41020A84DF5}"/>
              </a:ext>
            </a:extLst>
          </p:cNvPr>
          <p:cNvSpPr>
            <a:spLocks noGrp="1"/>
          </p:cNvSpPr>
          <p:nvPr>
            <p:ph type="pic" sz="quarter" idx="10"/>
          </p:nvPr>
        </p:nvSpPr>
        <p:spPr>
          <a:xfrm>
            <a:off x="935037" y="613466"/>
            <a:ext cx="10321925" cy="5160963"/>
          </a:xfrm>
        </p:spPr>
        <p:txBody>
          <a:bodyPr/>
          <a:lstStyle/>
          <a:p>
            <a:endParaRPr lang="fi-FI"/>
          </a:p>
        </p:txBody>
      </p:sp>
    </p:spTree>
    <p:extLst>
      <p:ext uri="{BB962C8B-B14F-4D97-AF65-F5344CB8AC3E}">
        <p14:creationId xmlns:p14="http://schemas.microsoft.com/office/powerpoint/2010/main" val="17104020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Lisää video vaaka - punainen">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C348258B-84FE-22EC-EE9A-668EAECE400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pic>
        <p:nvPicPr>
          <p:cNvPr id="3" name="Kuva 2">
            <a:extLst>
              <a:ext uri="{FF2B5EF4-FFF2-40B4-BE49-F238E27FC236}">
                <a16:creationId xmlns:a16="http://schemas.microsoft.com/office/drawing/2014/main" id="{FE1294CF-C3AE-85D3-CC4A-325A068FDD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4" name="Median paikkamerkki 2">
            <a:extLst>
              <a:ext uri="{FF2B5EF4-FFF2-40B4-BE49-F238E27FC236}">
                <a16:creationId xmlns:a16="http://schemas.microsoft.com/office/drawing/2014/main" id="{E51E0A32-EA16-ADB9-237A-411AF3D0CFC1}"/>
              </a:ext>
            </a:extLst>
          </p:cNvPr>
          <p:cNvSpPr>
            <a:spLocks noGrp="1"/>
          </p:cNvSpPr>
          <p:nvPr>
            <p:ph type="media" sz="quarter" idx="11"/>
          </p:nvPr>
        </p:nvSpPr>
        <p:spPr>
          <a:xfrm>
            <a:off x="935036" y="613465"/>
            <a:ext cx="10321925" cy="5160963"/>
          </a:xfrm>
        </p:spPr>
        <p:txBody>
          <a:bodyPr/>
          <a:lstStyle/>
          <a:p>
            <a:endParaRPr lang="fi-FI"/>
          </a:p>
        </p:txBody>
      </p:sp>
    </p:spTree>
    <p:extLst>
      <p:ext uri="{BB962C8B-B14F-4D97-AF65-F5344CB8AC3E}">
        <p14:creationId xmlns:p14="http://schemas.microsoft.com/office/powerpoint/2010/main" val="7179416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ksti ja lisää pystykuva - punainen">
    <p:bg>
      <p:bgPr>
        <a:solidFill>
          <a:schemeClr val="bg2"/>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EC865D47-8905-AF58-473F-DCDB89C1D6C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Kuva 3">
            <a:extLst>
              <a:ext uri="{FF2B5EF4-FFF2-40B4-BE49-F238E27FC236}">
                <a16:creationId xmlns:a16="http://schemas.microsoft.com/office/drawing/2014/main" id="{34F2AC36-EFAD-762D-4EF1-F0300A629B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8" name="Kuvan paikkamerkki 7">
            <a:extLst>
              <a:ext uri="{FF2B5EF4-FFF2-40B4-BE49-F238E27FC236}">
                <a16:creationId xmlns:a16="http://schemas.microsoft.com/office/drawing/2014/main" id="{1B463AE1-1573-54FA-11C4-F41020A84DF5}"/>
              </a:ext>
            </a:extLst>
          </p:cNvPr>
          <p:cNvSpPr>
            <a:spLocks noGrp="1"/>
          </p:cNvSpPr>
          <p:nvPr>
            <p:ph type="pic" sz="quarter" idx="10"/>
          </p:nvPr>
        </p:nvSpPr>
        <p:spPr>
          <a:xfrm>
            <a:off x="7346198" y="0"/>
            <a:ext cx="4845802" cy="6277229"/>
          </a:xfrm>
        </p:spPr>
        <p:txBody>
          <a:bodyPr/>
          <a:lstStyle/>
          <a:p>
            <a:endParaRPr lang="fi-FI"/>
          </a:p>
        </p:txBody>
      </p:sp>
      <p:sp>
        <p:nvSpPr>
          <p:cNvPr id="2" name="Otsikon paikkamerkki 1">
            <a:extLst>
              <a:ext uri="{FF2B5EF4-FFF2-40B4-BE49-F238E27FC236}">
                <a16:creationId xmlns:a16="http://schemas.microsoft.com/office/drawing/2014/main" id="{379BD2C7-E3FF-3132-1507-A57B81065A4D}"/>
              </a:ext>
            </a:extLst>
          </p:cNvPr>
          <p:cNvSpPr>
            <a:spLocks noGrp="1"/>
          </p:cNvSpPr>
          <p:nvPr>
            <p:ph type="title"/>
          </p:nvPr>
        </p:nvSpPr>
        <p:spPr>
          <a:xfrm>
            <a:off x="1194173" y="1284271"/>
            <a:ext cx="5501095" cy="3819352"/>
          </a:xfrm>
          <a:prstGeom prst="rect">
            <a:avLst/>
          </a:prstGeom>
        </p:spPr>
        <p:txBody>
          <a:bodyPr vert="horz" lIns="91440" tIns="45720" rIns="91440" bIns="45720" rtlCol="0" anchor="ctr">
            <a:normAutofit/>
          </a:bodyPr>
          <a:lstStyle>
            <a:lvl1pPr algn="l">
              <a:defRPr b="1" i="0">
                <a:solidFill>
                  <a:schemeClr val="bg1"/>
                </a:solidFill>
                <a:latin typeface="Arial" panose="020B0604020202020204" pitchFamily="34" charset="0"/>
                <a:cs typeface="Arial" panose="020B0604020202020204" pitchFamily="34" charset="0"/>
              </a:defRPr>
            </a:lvl1pPr>
          </a:lstStyle>
          <a:p>
            <a:r>
              <a:rPr lang="fi-FI"/>
              <a:t>Muokkaa </a:t>
            </a:r>
            <a:r>
              <a:rPr lang="fi-FI" err="1"/>
              <a:t>ots</a:t>
            </a:r>
            <a:r>
              <a:rPr lang="fi-FI"/>
              <a:t>. </a:t>
            </a:r>
            <a:r>
              <a:rPr lang="fi-FI" err="1"/>
              <a:t>perustyyl</a:t>
            </a:r>
            <a:r>
              <a:rPr lang="fi-FI"/>
              <a:t>. </a:t>
            </a:r>
            <a:r>
              <a:rPr lang="fi-FI" err="1"/>
              <a:t>napsautt</a:t>
            </a:r>
            <a:r>
              <a:rPr lang="fi-FI"/>
              <a:t>.</a:t>
            </a:r>
          </a:p>
        </p:txBody>
      </p:sp>
    </p:spTree>
    <p:extLst>
      <p:ext uri="{BB962C8B-B14F-4D97-AF65-F5344CB8AC3E}">
        <p14:creationId xmlns:p14="http://schemas.microsoft.com/office/powerpoint/2010/main" val="7448895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ksti ja lisää pystykuva - valkoinen">
    <p:bg>
      <p:bgPr>
        <a:solidFill>
          <a:schemeClr val="bg1"/>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7349A32-0BAA-29D5-E71C-220A2169C6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8" name="Kuvan paikkamerkki 7">
            <a:extLst>
              <a:ext uri="{FF2B5EF4-FFF2-40B4-BE49-F238E27FC236}">
                <a16:creationId xmlns:a16="http://schemas.microsoft.com/office/drawing/2014/main" id="{1B463AE1-1573-54FA-11C4-F41020A84DF5}"/>
              </a:ext>
            </a:extLst>
          </p:cNvPr>
          <p:cNvSpPr>
            <a:spLocks noGrp="1"/>
          </p:cNvSpPr>
          <p:nvPr>
            <p:ph type="pic" sz="quarter" idx="10"/>
          </p:nvPr>
        </p:nvSpPr>
        <p:spPr>
          <a:xfrm>
            <a:off x="7346198" y="0"/>
            <a:ext cx="4845802" cy="6277229"/>
          </a:xfrm>
        </p:spPr>
        <p:txBody>
          <a:bodyPr/>
          <a:lstStyle/>
          <a:p>
            <a:endParaRPr lang="fi-FI"/>
          </a:p>
        </p:txBody>
      </p:sp>
      <p:sp>
        <p:nvSpPr>
          <p:cNvPr id="2" name="Otsikon paikkamerkki 1">
            <a:extLst>
              <a:ext uri="{FF2B5EF4-FFF2-40B4-BE49-F238E27FC236}">
                <a16:creationId xmlns:a16="http://schemas.microsoft.com/office/drawing/2014/main" id="{379BD2C7-E3FF-3132-1507-A57B81065A4D}"/>
              </a:ext>
            </a:extLst>
          </p:cNvPr>
          <p:cNvSpPr>
            <a:spLocks noGrp="1"/>
          </p:cNvSpPr>
          <p:nvPr>
            <p:ph type="title"/>
          </p:nvPr>
        </p:nvSpPr>
        <p:spPr>
          <a:xfrm>
            <a:off x="1194173" y="1284271"/>
            <a:ext cx="5501095" cy="3819352"/>
          </a:xfrm>
          <a:prstGeom prst="rect">
            <a:avLst/>
          </a:prstGeom>
        </p:spPr>
        <p:txBody>
          <a:bodyPr vert="horz" lIns="91440" tIns="45720" rIns="91440" bIns="45720" rtlCol="0" anchor="ctr">
            <a:normAutofit/>
          </a:bodyPr>
          <a:lstStyle>
            <a:lvl1pPr algn="l">
              <a:defRPr b="1" i="0">
                <a:solidFill>
                  <a:schemeClr val="tx1"/>
                </a:solidFill>
                <a:latin typeface="Arial" panose="020B0604020202020204" pitchFamily="34" charset="0"/>
                <a:cs typeface="Arial" panose="020B0604020202020204" pitchFamily="34" charset="0"/>
              </a:defRPr>
            </a:lvl1pPr>
          </a:lstStyle>
          <a:p>
            <a:r>
              <a:rPr lang="fi-FI"/>
              <a:t>Muokkaa </a:t>
            </a:r>
            <a:r>
              <a:rPr lang="fi-FI" err="1"/>
              <a:t>ots</a:t>
            </a:r>
            <a:r>
              <a:rPr lang="fi-FI"/>
              <a:t>. </a:t>
            </a:r>
            <a:r>
              <a:rPr lang="fi-FI" err="1"/>
              <a:t>perustyyl</a:t>
            </a:r>
            <a:r>
              <a:rPr lang="fi-FI"/>
              <a:t>. </a:t>
            </a:r>
            <a:r>
              <a:rPr lang="fi-FI" err="1"/>
              <a:t>napsautt</a:t>
            </a:r>
            <a:r>
              <a:rPr lang="fi-FI"/>
              <a:t>.</a:t>
            </a:r>
          </a:p>
        </p:txBody>
      </p:sp>
    </p:spTree>
    <p:extLst>
      <p:ext uri="{BB962C8B-B14F-4D97-AF65-F5344CB8AC3E}">
        <p14:creationId xmlns:p14="http://schemas.microsoft.com/office/powerpoint/2010/main" val="76870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isältölaatikko teksti ja kuva">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pic>
        <p:nvPicPr>
          <p:cNvPr id="8" name="Kuva 7">
            <a:extLst>
              <a:ext uri="{FF2B5EF4-FFF2-40B4-BE49-F238E27FC236}">
                <a16:creationId xmlns:a16="http://schemas.microsoft.com/office/drawing/2014/main" id="{87169210-30DD-BA97-0503-5838E30C942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1140" y="507338"/>
            <a:ext cx="6382174" cy="5162529"/>
          </a:xfrm>
          <a:prstGeom prst="rect">
            <a:avLst/>
          </a:prstGeom>
        </p:spPr>
      </p:pic>
      <p:sp>
        <p:nvSpPr>
          <p:cNvPr id="10" name="Kuvan paikkamerkki 9">
            <a:extLst>
              <a:ext uri="{FF2B5EF4-FFF2-40B4-BE49-F238E27FC236}">
                <a16:creationId xmlns:a16="http://schemas.microsoft.com/office/drawing/2014/main" id="{E00BED41-2A13-2436-9083-2816913DDB43}"/>
              </a:ext>
            </a:extLst>
          </p:cNvPr>
          <p:cNvSpPr>
            <a:spLocks noGrp="1"/>
          </p:cNvSpPr>
          <p:nvPr>
            <p:ph type="pic" sz="quarter" idx="10"/>
          </p:nvPr>
        </p:nvSpPr>
        <p:spPr>
          <a:xfrm>
            <a:off x="5832839" y="936178"/>
            <a:ext cx="5864355" cy="4304848"/>
          </a:xfrm>
          <a:prstGeom prst="roundRect">
            <a:avLst>
              <a:gd name="adj" fmla="val 6805"/>
            </a:avLst>
          </a:prstGeom>
        </p:spPr>
        <p:txBody>
          <a:bodyPr/>
          <a:lstStyle/>
          <a:p>
            <a:endParaRPr lang="fi-FI"/>
          </a:p>
        </p:txBody>
      </p:sp>
      <p:sp>
        <p:nvSpPr>
          <p:cNvPr id="13" name="Otsikon paikkamerkki 1">
            <a:extLst>
              <a:ext uri="{FF2B5EF4-FFF2-40B4-BE49-F238E27FC236}">
                <a16:creationId xmlns:a16="http://schemas.microsoft.com/office/drawing/2014/main" id="{9A5871C8-E7CD-341D-47F6-A8E683170475}"/>
              </a:ext>
            </a:extLst>
          </p:cNvPr>
          <p:cNvSpPr>
            <a:spLocks noGrp="1"/>
          </p:cNvSpPr>
          <p:nvPr>
            <p:ph type="title"/>
          </p:nvPr>
        </p:nvSpPr>
        <p:spPr>
          <a:xfrm>
            <a:off x="1194173" y="1188133"/>
            <a:ext cx="4447233" cy="3819352"/>
          </a:xfrm>
          <a:prstGeom prst="rect">
            <a:avLst/>
          </a:prstGeom>
        </p:spPr>
        <p:txBody>
          <a:bodyPr vert="horz" lIns="91440" tIns="45720" rIns="91440" bIns="45720" rtlCol="0" anchor="ctr">
            <a:normAutofit/>
          </a:bodyPr>
          <a:lstStyle>
            <a:lvl1pPr algn="l">
              <a:defRPr b="1" i="0">
                <a:solidFill>
                  <a:schemeClr val="bg1"/>
                </a:solidFill>
                <a:latin typeface="Arial" panose="020B0604020202020204" pitchFamily="34" charset="0"/>
                <a:cs typeface="Arial" panose="020B0604020202020204" pitchFamily="34" charset="0"/>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14" name="Dian numeron paikkamerkki 5">
            <a:extLst>
              <a:ext uri="{FF2B5EF4-FFF2-40B4-BE49-F238E27FC236}">
                <a16:creationId xmlns:a16="http://schemas.microsoft.com/office/drawing/2014/main" id="{5F7618BD-3F7C-F5C3-1CC1-F04270AF1BCD}"/>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5526444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isältölaatikko teksti">
    <p:bg>
      <p:bgPr>
        <a:solidFill>
          <a:schemeClr val="bg1"/>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27E2C1A0-6A38-89AB-34D5-D2957AA5A48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1140" y="507338"/>
            <a:ext cx="11109719" cy="5180942"/>
          </a:xfrm>
          <a:prstGeom prst="rect">
            <a:avLst/>
          </a:prstGeom>
          <a:solidFill>
            <a:schemeClr val="accent2"/>
          </a:solidFill>
        </p:spPr>
      </p:pic>
      <p:sp>
        <p:nvSpPr>
          <p:cNvPr id="2" name="Otsikon paikkamerkki 1">
            <a:extLst>
              <a:ext uri="{FF2B5EF4-FFF2-40B4-BE49-F238E27FC236}">
                <a16:creationId xmlns:a16="http://schemas.microsoft.com/office/drawing/2014/main" id="{42689C3D-8B60-1D03-6BA1-6F327780F834}"/>
              </a:ext>
            </a:extLst>
          </p:cNvPr>
          <p:cNvSpPr>
            <a:spLocks noGrp="1"/>
          </p:cNvSpPr>
          <p:nvPr>
            <p:ph type="title"/>
          </p:nvPr>
        </p:nvSpPr>
        <p:spPr>
          <a:xfrm>
            <a:off x="1586839" y="1188133"/>
            <a:ext cx="9018320" cy="3819352"/>
          </a:xfrm>
          <a:prstGeom prst="rect">
            <a:avLst/>
          </a:prstGeom>
        </p:spPr>
        <p:txBody>
          <a:bodyPr vert="horz" lIns="91440" tIns="45720" rIns="91440" bIns="45720" rtlCol="0" anchor="ctr">
            <a:normAutofit/>
          </a:bodyPr>
          <a:lstStyle>
            <a:lvl1pPr algn="ctr">
              <a:defRPr b="1" i="0">
                <a:solidFill>
                  <a:schemeClr val="bg1"/>
                </a:solidFill>
                <a:latin typeface="Arial" panose="020B0604020202020204" pitchFamily="34" charset="0"/>
                <a:cs typeface="Arial" panose="020B0604020202020204" pitchFamily="34" charset="0"/>
              </a:defRPr>
            </a:lvl1pPr>
          </a:lstStyle>
          <a:p>
            <a:r>
              <a:rPr lang="fi-FI"/>
              <a:t>Muokkaa </a:t>
            </a:r>
            <a:r>
              <a:rPr lang="fi-FI" err="1"/>
              <a:t>ots</a:t>
            </a:r>
            <a:r>
              <a:rPr lang="fi-FI"/>
              <a:t>. </a:t>
            </a:r>
            <a:r>
              <a:rPr lang="fi-FI" err="1"/>
              <a:t>perustyyl</a:t>
            </a:r>
            <a:r>
              <a:rPr lang="fi-FI"/>
              <a:t>. </a:t>
            </a:r>
            <a:r>
              <a:rPr lang="fi-FI" err="1"/>
              <a:t>napsautt</a:t>
            </a:r>
            <a:r>
              <a:rPr lang="fi-FI"/>
              <a:t>.</a:t>
            </a:r>
          </a:p>
        </p:txBody>
      </p:sp>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7" name="Dian numeron paikkamerkki 5">
            <a:extLst>
              <a:ext uri="{FF2B5EF4-FFF2-40B4-BE49-F238E27FC236}">
                <a16:creationId xmlns:a16="http://schemas.microsoft.com/office/drawing/2014/main" id="{3E15D14C-D4BE-104A-1789-5D2F70DD2B47}"/>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6256752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Nosto tai sitaatti - turkoosi">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E33DD27E-EFEF-BC51-E593-70A348E288B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pic>
        <p:nvPicPr>
          <p:cNvPr id="4" name="Kuva 3">
            <a:extLst>
              <a:ext uri="{FF2B5EF4-FFF2-40B4-BE49-F238E27FC236}">
                <a16:creationId xmlns:a16="http://schemas.microsoft.com/office/drawing/2014/main" id="{1618E214-E694-ACE6-C63F-F4EB1A6E3F0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41140" y="507338"/>
            <a:ext cx="11109719" cy="5180942"/>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41882983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hasCustomPrompt="1"/>
          </p:nvPr>
        </p:nvSpPr>
        <p:spPr>
          <a:xfrm>
            <a:off x="2362547" y="4245469"/>
            <a:ext cx="7466906" cy="983556"/>
          </a:xfrm>
        </p:spPr>
        <p:txBody>
          <a:bodyPr/>
          <a:lstStyle>
            <a:lvl1pPr marL="0" indent="0" algn="ctr">
              <a:buNone/>
              <a:defRPr sz="28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7" name="Otsikko 1">
            <a:extLst>
              <a:ext uri="{FF2B5EF4-FFF2-40B4-BE49-F238E27FC236}">
                <a16:creationId xmlns:a16="http://schemas.microsoft.com/office/drawing/2014/main" id="{66C9B344-3561-F3BA-4BDA-EC5C14F96B42}"/>
              </a:ext>
            </a:extLst>
          </p:cNvPr>
          <p:cNvSpPr>
            <a:spLocks noGrp="1"/>
          </p:cNvSpPr>
          <p:nvPr>
            <p:ph type="title" hasCustomPrompt="1"/>
          </p:nvPr>
        </p:nvSpPr>
        <p:spPr>
          <a:xfrm>
            <a:off x="1283677" y="1175996"/>
            <a:ext cx="9653954" cy="2779783"/>
          </a:xfrm>
        </p:spPr>
        <p:txBody>
          <a:bodyPr vert="horz" anchor="ctr">
            <a:normAutofit/>
          </a:bodyPr>
          <a:lstStyle>
            <a:lvl1pPr algn="ctr">
              <a:defRPr sz="5400" b="1" i="0">
                <a:solidFill>
                  <a:schemeClr val="bg1"/>
                </a:solidFill>
                <a:latin typeface="Arial" panose="020B0604020202020204" pitchFamily="34" charset="0"/>
                <a:cs typeface="Arial" panose="020B0604020202020204" pitchFamily="34" charset="0"/>
              </a:defRPr>
            </a:lvl1pPr>
          </a:lstStyle>
          <a:p>
            <a:r>
              <a:rPr lang="fi-FI"/>
              <a:t>”Kirjoita nosto tai sitaatti tähän, käytä halutessasi irrallista lainausmerkkiä.”</a:t>
            </a:r>
          </a:p>
        </p:txBody>
      </p:sp>
      <p:sp>
        <p:nvSpPr>
          <p:cNvPr id="9" name="Kuvan paikkamerkki 8">
            <a:extLst>
              <a:ext uri="{FF2B5EF4-FFF2-40B4-BE49-F238E27FC236}">
                <a16:creationId xmlns:a16="http://schemas.microsoft.com/office/drawing/2014/main" id="{CAD2AE29-FCE7-E126-1B2D-02AE79F37DF5}"/>
              </a:ext>
            </a:extLst>
          </p:cNvPr>
          <p:cNvSpPr>
            <a:spLocks noGrp="1"/>
          </p:cNvSpPr>
          <p:nvPr>
            <p:ph type="pic" sz="quarter" idx="10"/>
          </p:nvPr>
        </p:nvSpPr>
        <p:spPr>
          <a:xfrm>
            <a:off x="9078818" y="3137755"/>
            <a:ext cx="2215427" cy="2215427"/>
          </a:xfrm>
          <a:prstGeom prst="ellipse">
            <a:avLst/>
          </a:prstGeom>
        </p:spPr>
        <p:txBody>
          <a:bodyPr/>
          <a:lstStyle/>
          <a:p>
            <a:endParaRPr lang="fi-FI"/>
          </a:p>
        </p:txBody>
      </p:sp>
      <p:sp>
        <p:nvSpPr>
          <p:cNvPr id="2" name="Dian numeron paikkamerkki 5">
            <a:extLst>
              <a:ext uri="{FF2B5EF4-FFF2-40B4-BE49-F238E27FC236}">
                <a16:creationId xmlns:a16="http://schemas.microsoft.com/office/drawing/2014/main" id="{E4343187-7D10-AC1F-FD1D-4D2AA2331AF3}"/>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7283799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Nosto tai sitaatti - punainen">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3CA00688-DCA2-0E39-84FE-193773A8079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1139" y="507338"/>
            <a:ext cx="11109719" cy="5174666"/>
          </a:xfrm>
          <a:prstGeom prst="rect">
            <a:avLst/>
          </a:prstGeom>
        </p:spPr>
      </p:pic>
      <p:pic>
        <p:nvPicPr>
          <p:cNvPr id="6" name="Kuva 5">
            <a:extLst>
              <a:ext uri="{FF2B5EF4-FFF2-40B4-BE49-F238E27FC236}">
                <a16:creationId xmlns:a16="http://schemas.microsoft.com/office/drawing/2014/main" id="{E33DD27E-EFEF-BC51-E593-70A348E288B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41882983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Tekstin paikkamerkki 2">
            <a:extLst>
              <a:ext uri="{FF2B5EF4-FFF2-40B4-BE49-F238E27FC236}">
                <a16:creationId xmlns:a16="http://schemas.microsoft.com/office/drawing/2014/main" id="{395E5A34-E622-4780-32F0-B916D2FCB6E2}"/>
              </a:ext>
            </a:extLst>
          </p:cNvPr>
          <p:cNvSpPr>
            <a:spLocks noGrp="1"/>
          </p:cNvSpPr>
          <p:nvPr>
            <p:ph type="body" idx="1" hasCustomPrompt="1"/>
          </p:nvPr>
        </p:nvSpPr>
        <p:spPr>
          <a:xfrm>
            <a:off x="2362547" y="4245469"/>
            <a:ext cx="7466906" cy="983556"/>
          </a:xfrm>
        </p:spPr>
        <p:txBody>
          <a:bodyPr/>
          <a:lstStyle>
            <a:lvl1pPr marL="0" indent="0" algn="ctr">
              <a:buNone/>
              <a:defRPr sz="28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9" name="Otsikko 1">
            <a:extLst>
              <a:ext uri="{FF2B5EF4-FFF2-40B4-BE49-F238E27FC236}">
                <a16:creationId xmlns:a16="http://schemas.microsoft.com/office/drawing/2014/main" id="{4ABF9868-6909-BD69-307E-D72AC857F2A2}"/>
              </a:ext>
            </a:extLst>
          </p:cNvPr>
          <p:cNvSpPr>
            <a:spLocks noGrp="1"/>
          </p:cNvSpPr>
          <p:nvPr>
            <p:ph type="title" hasCustomPrompt="1"/>
          </p:nvPr>
        </p:nvSpPr>
        <p:spPr>
          <a:xfrm>
            <a:off x="1283677" y="1175996"/>
            <a:ext cx="9653954" cy="2779783"/>
          </a:xfrm>
        </p:spPr>
        <p:txBody>
          <a:bodyPr vert="horz" anchor="ctr">
            <a:normAutofit/>
          </a:bodyPr>
          <a:lstStyle>
            <a:lvl1pPr algn="ctr">
              <a:defRPr sz="5400" b="1" i="0">
                <a:solidFill>
                  <a:schemeClr val="bg1"/>
                </a:solidFill>
                <a:latin typeface="Arial" panose="020B0604020202020204" pitchFamily="34" charset="0"/>
                <a:cs typeface="Arial" panose="020B0604020202020204" pitchFamily="34" charset="0"/>
              </a:defRPr>
            </a:lvl1pPr>
          </a:lstStyle>
          <a:p>
            <a:r>
              <a:rPr lang="fi-FI"/>
              <a:t>”Kirjoita nosto tai sitaatti tähän, käytä halutessasi irrallista lainausmerkkiä.”</a:t>
            </a:r>
          </a:p>
        </p:txBody>
      </p:sp>
      <p:sp>
        <p:nvSpPr>
          <p:cNvPr id="11" name="Kuvan paikkamerkki 8">
            <a:extLst>
              <a:ext uri="{FF2B5EF4-FFF2-40B4-BE49-F238E27FC236}">
                <a16:creationId xmlns:a16="http://schemas.microsoft.com/office/drawing/2014/main" id="{C8889280-33FD-49C3-80E3-5C424BB50469}"/>
              </a:ext>
            </a:extLst>
          </p:cNvPr>
          <p:cNvSpPr>
            <a:spLocks noGrp="1"/>
          </p:cNvSpPr>
          <p:nvPr>
            <p:ph type="pic" sz="quarter" idx="10"/>
          </p:nvPr>
        </p:nvSpPr>
        <p:spPr>
          <a:xfrm>
            <a:off x="9078818" y="3137755"/>
            <a:ext cx="2215427" cy="2215427"/>
          </a:xfrm>
          <a:prstGeom prst="ellipse">
            <a:avLst/>
          </a:prstGeom>
        </p:spPr>
        <p:txBody>
          <a:bodyPr/>
          <a:lstStyle/>
          <a:p>
            <a:endParaRPr lang="fi-FI"/>
          </a:p>
        </p:txBody>
      </p:sp>
      <p:sp>
        <p:nvSpPr>
          <p:cNvPr id="2" name="Dian numeron paikkamerkki 5">
            <a:extLst>
              <a:ext uri="{FF2B5EF4-FFF2-40B4-BE49-F238E27FC236}">
                <a16:creationId xmlns:a16="http://schemas.microsoft.com/office/drawing/2014/main" id="{9427940F-6DDE-6405-3527-73218297A70E}"/>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07180477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yhjä logonauhan kanssa">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Dian numeron paikkamerkki 5">
            <a:extLst>
              <a:ext uri="{FF2B5EF4-FFF2-40B4-BE49-F238E27FC236}">
                <a16:creationId xmlns:a16="http://schemas.microsoft.com/office/drawing/2014/main" id="{4BE3BEBC-B7BA-25CD-F479-1DAEBB285D84}"/>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408520322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yhjä punainen logonauhan kanssa">
    <p:bg>
      <p:bgPr>
        <a:solidFill>
          <a:schemeClr val="tx2"/>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pic>
        <p:nvPicPr>
          <p:cNvPr id="7" name="Kuva 6">
            <a:extLst>
              <a:ext uri="{FF2B5EF4-FFF2-40B4-BE49-F238E27FC236}">
                <a16:creationId xmlns:a16="http://schemas.microsoft.com/office/drawing/2014/main" id="{F254B585-61D4-C6C4-FF37-A6D7C01F9A1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
        <p:nvSpPr>
          <p:cNvPr id="2" name="Dian numeron paikkamerkki 5">
            <a:extLst>
              <a:ext uri="{FF2B5EF4-FFF2-40B4-BE49-F238E27FC236}">
                <a16:creationId xmlns:a16="http://schemas.microsoft.com/office/drawing/2014/main" id="{684D3588-FF0F-4D87-EECC-839BC0B8F8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2293200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yhjä kokonaan">
    <p:bg>
      <p:bgPr>
        <a:solidFill>
          <a:schemeClr val="bg1"/>
        </a:solidFill>
        <a:effectLst/>
      </p:bgPr>
    </p:bg>
    <p:spTree>
      <p:nvGrpSpPr>
        <p:cNvPr id="1" name=""/>
        <p:cNvGrpSpPr/>
        <p:nvPr/>
      </p:nvGrpSpPr>
      <p:grpSpPr>
        <a:xfrm>
          <a:off x="0" y="0"/>
          <a:ext cx="0" cy="0"/>
          <a:chOff x="0" y="0"/>
          <a:chExt cx="0" cy="0"/>
        </a:xfrm>
      </p:grpSpPr>
      <p:sp>
        <p:nvSpPr>
          <p:cNvPr id="2" name="Dian numeron paikkamerkki 5">
            <a:extLst>
              <a:ext uri="{FF2B5EF4-FFF2-40B4-BE49-F238E27FC236}">
                <a16:creationId xmlns:a16="http://schemas.microsoft.com/office/drawing/2014/main" id="{DFB841D6-9E7D-1EE4-8226-4C2CEEDB2643}"/>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455413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Kehitysyhteistyö ja terveiset">
    <p:bg>
      <p:bgPr>
        <a:solidFill>
          <a:schemeClr val="tx2"/>
        </a:solidFill>
        <a:effectLst/>
      </p:bgPr>
    </p:bg>
    <p:spTree>
      <p:nvGrpSpPr>
        <p:cNvPr id="1" name=""/>
        <p:cNvGrpSpPr/>
        <p:nvPr/>
      </p:nvGrpSpPr>
      <p:grpSpPr>
        <a:xfrm>
          <a:off x="0" y="0"/>
          <a:ext cx="0" cy="0"/>
          <a:chOff x="0" y="0"/>
          <a:chExt cx="0" cy="0"/>
        </a:xfrm>
      </p:grpSpPr>
      <p:pic>
        <p:nvPicPr>
          <p:cNvPr id="12" name="Kuva 11">
            <a:extLst>
              <a:ext uri="{FF2B5EF4-FFF2-40B4-BE49-F238E27FC236}">
                <a16:creationId xmlns:a16="http://schemas.microsoft.com/office/drawing/2014/main" id="{C5099B9A-5FA9-23FF-5971-FF5E2A429DB1}"/>
              </a:ext>
            </a:extLst>
          </p:cNvPr>
          <p:cNvPicPr>
            <a:picLocks noChangeAspect="1"/>
          </p:cNvPicPr>
          <p:nvPr userDrawn="1"/>
        </p:nvPicPr>
        <p:blipFill>
          <a:blip r:embed="rId3" cstate="screen">
            <a:extLst>
              <a:ext uri="{28A0092B-C50C-407E-A947-70E740481C1C}">
                <a14:useLocalDpi xmlns:a14="http://schemas.microsoft.com/office/drawing/2010/main"/>
              </a:ext>
            </a:extLst>
          </a:blip>
          <a:srcRect l="-694"/>
          <a:stretch>
            <a:fillRect/>
          </a:stretch>
        </p:blipFill>
        <p:spPr>
          <a:xfrm>
            <a:off x="2283016" y="0"/>
            <a:ext cx="7567536" cy="6858000"/>
          </a:xfrm>
          <a:prstGeom prst="rect">
            <a:avLst/>
          </a:prstGeom>
        </p:spPr>
      </p:pic>
      <p:sp>
        <p:nvSpPr>
          <p:cNvPr id="14" name="Suorakulmio 13">
            <a:extLst>
              <a:ext uri="{FF2B5EF4-FFF2-40B4-BE49-F238E27FC236}">
                <a16:creationId xmlns:a16="http://schemas.microsoft.com/office/drawing/2014/main" id="{59E17AA0-7B6F-3CFB-3639-65B8E2E2512A}"/>
              </a:ext>
            </a:extLst>
          </p:cNvPr>
          <p:cNvSpPr/>
          <p:nvPr userDrawn="1"/>
        </p:nvSpPr>
        <p:spPr>
          <a:xfrm>
            <a:off x="9850553" y="0"/>
            <a:ext cx="2283016" cy="6858000"/>
          </a:xfrm>
          <a:prstGeom prst="rect">
            <a:avLst/>
          </a:prstGeom>
          <a:solidFill>
            <a:srgbClr val="F941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2654198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A64BDFE0-23FD-4FB9-868E-275C440A977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7496415" y="1405718"/>
            <a:ext cx="4122548" cy="3577171"/>
          </a:xfrm>
          <a:prstGeom prst="rect">
            <a:avLst/>
          </a:prstGeom>
        </p:spPr>
      </p:pic>
      <p:sp>
        <p:nvSpPr>
          <p:cNvPr id="11" name="Otsikko 1">
            <a:extLst>
              <a:ext uri="{FF2B5EF4-FFF2-40B4-BE49-F238E27FC236}">
                <a16:creationId xmlns:a16="http://schemas.microsoft.com/office/drawing/2014/main" id="{5E749BDE-69B5-3FC8-5AB2-CFF4E0F9B3D7}"/>
              </a:ext>
            </a:extLst>
          </p:cNvPr>
          <p:cNvSpPr>
            <a:spLocks noGrp="1"/>
          </p:cNvSpPr>
          <p:nvPr>
            <p:ph type="title" hasCustomPrompt="1"/>
          </p:nvPr>
        </p:nvSpPr>
        <p:spPr>
          <a:xfrm>
            <a:off x="1266668" y="1746681"/>
            <a:ext cx="4829332" cy="3364637"/>
          </a:xfrm>
        </p:spPr>
        <p:txBody>
          <a:bodyPr vert="horz" anchor="ctr">
            <a:normAutofit/>
          </a:bodyPr>
          <a:lstStyle>
            <a:lvl1pPr algn="ctr">
              <a:defRPr sz="4000" b="0" i="0">
                <a:solidFill>
                  <a:schemeClr val="bg1"/>
                </a:solidFill>
              </a:defRPr>
            </a:lvl1pPr>
          </a:lstStyle>
          <a:p>
            <a:r>
              <a:rPr lang="fi-FI"/>
              <a:t>Kiitos tai muu esityksen päättävä lause</a:t>
            </a:r>
          </a:p>
        </p:txBody>
      </p:sp>
      <p:pic>
        <p:nvPicPr>
          <p:cNvPr id="15" name="Kuva 14">
            <a:extLst>
              <a:ext uri="{FF2B5EF4-FFF2-40B4-BE49-F238E27FC236}">
                <a16:creationId xmlns:a16="http://schemas.microsoft.com/office/drawing/2014/main" id="{E819494F-B61D-E8C3-4E2C-4B0C068BCC21}"/>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Tree>
    <p:extLst>
      <p:ext uri="{BB962C8B-B14F-4D97-AF65-F5344CB8AC3E}">
        <p14:creationId xmlns:p14="http://schemas.microsoft.com/office/powerpoint/2010/main" val="24319590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Kehitysyhteistyö">
    <p:bg>
      <p:bgPr>
        <a:solidFill>
          <a:schemeClr val="tx2"/>
        </a:solidFill>
        <a:effectLst/>
      </p:bgPr>
    </p:bg>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2654198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A64BDFE0-23FD-4FB9-868E-275C440A9773}"/>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666098" y="1131677"/>
            <a:ext cx="4859803" cy="4216894"/>
          </a:xfrm>
          <a:prstGeom prst="rect">
            <a:avLst/>
          </a:prstGeom>
        </p:spPr>
      </p:pic>
      <p:pic>
        <p:nvPicPr>
          <p:cNvPr id="8" name="Kuva 7">
            <a:extLst>
              <a:ext uri="{FF2B5EF4-FFF2-40B4-BE49-F238E27FC236}">
                <a16:creationId xmlns:a16="http://schemas.microsoft.com/office/drawing/2014/main" id="{36701438-D156-FBF7-A67D-C2E6E1961B0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Tree>
    <p:extLst>
      <p:ext uri="{BB962C8B-B14F-4D97-AF65-F5344CB8AC3E}">
        <p14:creationId xmlns:p14="http://schemas.microsoft.com/office/powerpoint/2010/main" val="5938407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ysty - Usko. Toivo. Rakkaus. ">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2" name="Kuva 1">
            <a:extLst>
              <a:ext uri="{FF2B5EF4-FFF2-40B4-BE49-F238E27FC236}">
                <a16:creationId xmlns:a16="http://schemas.microsoft.com/office/drawing/2014/main" id="{A440F138-6005-FE1A-6E17-B14520B9308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Kuva 3">
            <a:extLst>
              <a:ext uri="{FF2B5EF4-FFF2-40B4-BE49-F238E27FC236}">
                <a16:creationId xmlns:a16="http://schemas.microsoft.com/office/drawing/2014/main" id="{90E00020-222C-AD05-7371-26A9C4AB42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pic>
        <p:nvPicPr>
          <p:cNvPr id="6" name="Kuva 5">
            <a:extLst>
              <a:ext uri="{FF2B5EF4-FFF2-40B4-BE49-F238E27FC236}">
                <a16:creationId xmlns:a16="http://schemas.microsoft.com/office/drawing/2014/main" id="{4D59D8AC-75EC-92BF-907F-442DF188CEA3}"/>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6324660" y="1634325"/>
            <a:ext cx="4588806" cy="3589350"/>
          </a:xfrm>
          <a:prstGeom prst="rect">
            <a:avLst/>
          </a:prstGeom>
        </p:spPr>
      </p:pic>
    </p:spTree>
    <p:extLst>
      <p:ext uri="{BB962C8B-B14F-4D97-AF65-F5344CB8AC3E}">
        <p14:creationId xmlns:p14="http://schemas.microsoft.com/office/powerpoint/2010/main" val="276192282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Vaaka - Usko. Toivo. Rakkaus. ">
    <p:bg>
      <p:bgPr>
        <a:solidFill>
          <a:schemeClr val="tx2"/>
        </a:soli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9986F11F-1BB9-55BD-0A49-0F7AE154A40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Kuva 3">
            <a:extLst>
              <a:ext uri="{FF2B5EF4-FFF2-40B4-BE49-F238E27FC236}">
                <a16:creationId xmlns:a16="http://schemas.microsoft.com/office/drawing/2014/main" id="{90E00020-222C-AD05-7371-26A9C4AB42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pic>
        <p:nvPicPr>
          <p:cNvPr id="5" name="Kuva 4">
            <a:extLst>
              <a:ext uri="{FF2B5EF4-FFF2-40B4-BE49-F238E27FC236}">
                <a16:creationId xmlns:a16="http://schemas.microsoft.com/office/drawing/2014/main" id="{390D4852-B38C-03DC-9975-51B5AD8BF58F}"/>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930823" y="2824787"/>
            <a:ext cx="8330354" cy="1465274"/>
          </a:xfrm>
          <a:prstGeom prst="rect">
            <a:avLst/>
          </a:prstGeom>
        </p:spPr>
      </p:pic>
    </p:spTree>
    <p:extLst>
      <p:ext uri="{BB962C8B-B14F-4D97-AF65-F5344CB8AC3E}">
        <p14:creationId xmlns:p14="http://schemas.microsoft.com/office/powerpoint/2010/main" val="192876434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urkoosi - Usko. Toivo. Rakkaus.">
    <p:bg>
      <p:bgPr>
        <a:solidFill>
          <a:schemeClr val="accent2"/>
        </a:solidFill>
        <a:effectLst/>
      </p:bgPr>
    </p:bg>
    <p:spTree>
      <p:nvGrpSpPr>
        <p:cNvPr id="1" name=""/>
        <p:cNvGrpSpPr/>
        <p:nvPr/>
      </p:nvGrpSpPr>
      <p:grpSpPr>
        <a:xfrm>
          <a:off x="0" y="0"/>
          <a:ext cx="0" cy="0"/>
          <a:chOff x="0" y="0"/>
          <a:chExt cx="0" cy="0"/>
        </a:xfrm>
      </p:grpSpPr>
      <p:pic>
        <p:nvPicPr>
          <p:cNvPr id="14" name="Kuva 13">
            <a:extLst>
              <a:ext uri="{FF2B5EF4-FFF2-40B4-BE49-F238E27FC236}">
                <a16:creationId xmlns:a16="http://schemas.microsoft.com/office/drawing/2014/main" id="{4AF68F44-7FE3-27EF-286F-5B89E34A457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Kuva 3">
            <a:extLst>
              <a:ext uri="{FF2B5EF4-FFF2-40B4-BE49-F238E27FC236}">
                <a16:creationId xmlns:a16="http://schemas.microsoft.com/office/drawing/2014/main" id="{90E00020-222C-AD05-7371-26A9C4AB42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pic>
        <p:nvPicPr>
          <p:cNvPr id="9" name="Kuva 8">
            <a:extLst>
              <a:ext uri="{FF2B5EF4-FFF2-40B4-BE49-F238E27FC236}">
                <a16:creationId xmlns:a16="http://schemas.microsoft.com/office/drawing/2014/main" id="{20C64E4D-802B-2882-0077-BCE57B6C47AC}"/>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930823" y="2824786"/>
            <a:ext cx="8330350" cy="1465273"/>
          </a:xfrm>
          <a:prstGeom prst="rect">
            <a:avLst/>
          </a:prstGeom>
        </p:spPr>
      </p:pic>
    </p:spTree>
    <p:extLst>
      <p:ext uri="{BB962C8B-B14F-4D97-AF65-F5344CB8AC3E}">
        <p14:creationId xmlns:p14="http://schemas.microsoft.com/office/powerpoint/2010/main" val="7263681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Lopetus - Kiitos ja yhteystiedot">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Dian numeron paikkamerkki 5">
            <a:extLst>
              <a:ext uri="{FF2B5EF4-FFF2-40B4-BE49-F238E27FC236}">
                <a16:creationId xmlns:a16="http://schemas.microsoft.com/office/drawing/2014/main" id="{4BE3BEBC-B7BA-25CD-F479-1DAEBB285D84}"/>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2" name="Otsikko 1">
            <a:extLst>
              <a:ext uri="{FF2B5EF4-FFF2-40B4-BE49-F238E27FC236}">
                <a16:creationId xmlns:a16="http://schemas.microsoft.com/office/drawing/2014/main" id="{E7F2E2A1-E4CB-285D-47BA-6243C7CC22E2}"/>
              </a:ext>
            </a:extLst>
          </p:cNvPr>
          <p:cNvSpPr>
            <a:spLocks noGrp="1"/>
          </p:cNvSpPr>
          <p:nvPr>
            <p:ph type="title" hasCustomPrompt="1"/>
          </p:nvPr>
        </p:nvSpPr>
        <p:spPr>
          <a:xfrm>
            <a:off x="1143243" y="1560701"/>
            <a:ext cx="4911428" cy="3364637"/>
          </a:xfrm>
        </p:spPr>
        <p:txBody>
          <a:bodyPr vert="horz" anchor="ctr">
            <a:normAutofit/>
          </a:bodyPr>
          <a:lstStyle>
            <a:lvl1pPr algn="ctr">
              <a:defRPr sz="4800" b="1" i="0">
                <a:solidFill>
                  <a:schemeClr val="tx2"/>
                </a:solidFill>
                <a:latin typeface="Arial" panose="020B0604020202020204" pitchFamily="34" charset="0"/>
                <a:cs typeface="Arial" panose="020B0604020202020204" pitchFamily="34" charset="0"/>
              </a:defRPr>
            </a:lvl1pPr>
          </a:lstStyle>
          <a:p>
            <a:r>
              <a:rPr lang="fi-FI"/>
              <a:t>Kiitos tai muu esityksen päättävä lause</a:t>
            </a:r>
          </a:p>
        </p:txBody>
      </p:sp>
      <p:sp>
        <p:nvSpPr>
          <p:cNvPr id="5" name="Tekstin paikkamerkki 2">
            <a:extLst>
              <a:ext uri="{FF2B5EF4-FFF2-40B4-BE49-F238E27FC236}">
                <a16:creationId xmlns:a16="http://schemas.microsoft.com/office/drawing/2014/main" id="{8954EEBC-7183-0C3A-C277-DA8F5709D1AF}"/>
              </a:ext>
            </a:extLst>
          </p:cNvPr>
          <p:cNvSpPr>
            <a:spLocks noGrp="1"/>
          </p:cNvSpPr>
          <p:nvPr>
            <p:ph type="body" idx="1" hasCustomPrompt="1"/>
          </p:nvPr>
        </p:nvSpPr>
        <p:spPr>
          <a:xfrm>
            <a:off x="6602278" y="1560701"/>
            <a:ext cx="4649491" cy="3364637"/>
          </a:xfrm>
        </p:spPr>
        <p:txBody>
          <a:bodyPr anchor="ctr"/>
          <a:lstStyle>
            <a:lvl1pPr marL="0" indent="0" algn="ctr">
              <a:lnSpc>
                <a:spcPct val="100000"/>
              </a:lnSpc>
              <a:buNone/>
              <a:defRPr sz="2400" b="1" i="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Yhteystiedot tai esimerkiksi osoitetiedot</a:t>
            </a:r>
          </a:p>
        </p:txBody>
      </p:sp>
    </p:spTree>
    <p:extLst>
      <p:ext uri="{BB962C8B-B14F-4D97-AF65-F5344CB8AC3E}">
        <p14:creationId xmlns:p14="http://schemas.microsoft.com/office/powerpoint/2010/main" val="20001303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Lopetus turkoosi - Kiitos ja yhteystiedot">
    <p:bg>
      <p:bgPr>
        <a:solidFill>
          <a:schemeClr val="bg1"/>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1312E29E-5AC0-CD86-11BD-07FF6BCFCD9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4916" y="759417"/>
            <a:ext cx="10222167" cy="4767038"/>
          </a:xfrm>
          <a:prstGeom prst="rect">
            <a:avLst/>
          </a:prstGeom>
        </p:spPr>
      </p:pic>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Dian numeron paikkamerkki 5">
            <a:extLst>
              <a:ext uri="{FF2B5EF4-FFF2-40B4-BE49-F238E27FC236}">
                <a16:creationId xmlns:a16="http://schemas.microsoft.com/office/drawing/2014/main" id="{4BE3BEBC-B7BA-25CD-F479-1DAEBB285D84}"/>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5" name="Tekstin paikkamerkki 2">
            <a:extLst>
              <a:ext uri="{FF2B5EF4-FFF2-40B4-BE49-F238E27FC236}">
                <a16:creationId xmlns:a16="http://schemas.microsoft.com/office/drawing/2014/main" id="{8954EEBC-7183-0C3A-C277-DA8F5709D1AF}"/>
              </a:ext>
            </a:extLst>
          </p:cNvPr>
          <p:cNvSpPr>
            <a:spLocks noGrp="1"/>
          </p:cNvSpPr>
          <p:nvPr>
            <p:ph type="body" idx="1" hasCustomPrompt="1"/>
          </p:nvPr>
        </p:nvSpPr>
        <p:spPr>
          <a:xfrm>
            <a:off x="1754659" y="3903796"/>
            <a:ext cx="8682682" cy="446328"/>
          </a:xfrm>
        </p:spPr>
        <p:txBody>
          <a:bodyPr anchor="ctr"/>
          <a:lstStyle>
            <a:lvl1pPr marL="0" indent="0" algn="ctr">
              <a:lnSpc>
                <a:spcPct val="100000"/>
              </a:lnSpc>
              <a:buNone/>
              <a:defRPr sz="2400" b="1"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Yhteystiedot tai esimerkiksi osoitetiedot</a:t>
            </a:r>
          </a:p>
        </p:txBody>
      </p:sp>
      <p:sp>
        <p:nvSpPr>
          <p:cNvPr id="3" name="Otsikko 1">
            <a:extLst>
              <a:ext uri="{FF2B5EF4-FFF2-40B4-BE49-F238E27FC236}">
                <a16:creationId xmlns:a16="http://schemas.microsoft.com/office/drawing/2014/main" id="{70E27730-2857-BA3E-70A2-3C31BEF65809}"/>
              </a:ext>
            </a:extLst>
          </p:cNvPr>
          <p:cNvSpPr>
            <a:spLocks noGrp="1"/>
          </p:cNvSpPr>
          <p:nvPr>
            <p:ph type="title" hasCustomPrompt="1"/>
          </p:nvPr>
        </p:nvSpPr>
        <p:spPr>
          <a:xfrm>
            <a:off x="1754658" y="1832003"/>
            <a:ext cx="8682682" cy="1868299"/>
          </a:xfrm>
        </p:spPr>
        <p:txBody>
          <a:bodyPr vert="horz" anchor="ctr">
            <a:normAutofit/>
          </a:bodyPr>
          <a:lstStyle>
            <a:lvl1pPr algn="ctr">
              <a:defRPr sz="4800" b="1" i="0">
                <a:solidFill>
                  <a:schemeClr val="bg1"/>
                </a:solidFill>
                <a:latin typeface="Arial" panose="020B0604020202020204" pitchFamily="34" charset="0"/>
                <a:cs typeface="Arial" panose="020B0604020202020204" pitchFamily="34" charset="0"/>
              </a:defRPr>
            </a:lvl1pPr>
          </a:lstStyle>
          <a:p>
            <a:r>
              <a:rPr lang="fi-FI"/>
              <a:t>Kiitos tai muu esityksen päättävä lause</a:t>
            </a:r>
          </a:p>
        </p:txBody>
      </p:sp>
    </p:spTree>
    <p:extLst>
      <p:ext uri="{BB962C8B-B14F-4D97-AF65-F5344CB8AC3E}">
        <p14:creationId xmlns:p14="http://schemas.microsoft.com/office/powerpoint/2010/main" val="53318650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Lopetus punainen - Kiitos ja yhteystiedot">
    <p:bg>
      <p:bgPr>
        <a:solidFill>
          <a:schemeClr val="bg1"/>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95A67C6B-4E36-010A-5967-5493E11FB34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4916" y="765192"/>
            <a:ext cx="10222167" cy="4761263"/>
          </a:xfrm>
          <a:prstGeom prst="rect">
            <a:avLst/>
          </a:prstGeom>
        </p:spPr>
      </p:pic>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Dian numeron paikkamerkki 5">
            <a:extLst>
              <a:ext uri="{FF2B5EF4-FFF2-40B4-BE49-F238E27FC236}">
                <a16:creationId xmlns:a16="http://schemas.microsoft.com/office/drawing/2014/main" id="{4BE3BEBC-B7BA-25CD-F479-1DAEBB285D84}"/>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2" name="Otsikko 1">
            <a:extLst>
              <a:ext uri="{FF2B5EF4-FFF2-40B4-BE49-F238E27FC236}">
                <a16:creationId xmlns:a16="http://schemas.microsoft.com/office/drawing/2014/main" id="{E7F2E2A1-E4CB-285D-47BA-6243C7CC22E2}"/>
              </a:ext>
            </a:extLst>
          </p:cNvPr>
          <p:cNvSpPr>
            <a:spLocks noGrp="1"/>
          </p:cNvSpPr>
          <p:nvPr>
            <p:ph type="title" hasCustomPrompt="1"/>
          </p:nvPr>
        </p:nvSpPr>
        <p:spPr>
          <a:xfrm>
            <a:off x="1754658" y="1832003"/>
            <a:ext cx="8682682" cy="1868299"/>
          </a:xfrm>
        </p:spPr>
        <p:txBody>
          <a:bodyPr vert="horz" anchor="ctr">
            <a:normAutofit/>
          </a:bodyPr>
          <a:lstStyle>
            <a:lvl1pPr algn="ctr">
              <a:defRPr sz="4800" b="1" i="0">
                <a:solidFill>
                  <a:schemeClr val="bg1"/>
                </a:solidFill>
                <a:latin typeface="Arial" panose="020B0604020202020204" pitchFamily="34" charset="0"/>
                <a:cs typeface="Arial" panose="020B0604020202020204" pitchFamily="34" charset="0"/>
              </a:defRPr>
            </a:lvl1pPr>
          </a:lstStyle>
          <a:p>
            <a:r>
              <a:rPr lang="fi-FI"/>
              <a:t>Kiitos tai muu esityksen päättävä lause</a:t>
            </a:r>
          </a:p>
        </p:txBody>
      </p:sp>
      <p:sp>
        <p:nvSpPr>
          <p:cNvPr id="5" name="Tekstin paikkamerkki 2">
            <a:extLst>
              <a:ext uri="{FF2B5EF4-FFF2-40B4-BE49-F238E27FC236}">
                <a16:creationId xmlns:a16="http://schemas.microsoft.com/office/drawing/2014/main" id="{8954EEBC-7183-0C3A-C277-DA8F5709D1AF}"/>
              </a:ext>
            </a:extLst>
          </p:cNvPr>
          <p:cNvSpPr>
            <a:spLocks noGrp="1"/>
          </p:cNvSpPr>
          <p:nvPr>
            <p:ph type="body" idx="1" hasCustomPrompt="1"/>
          </p:nvPr>
        </p:nvSpPr>
        <p:spPr>
          <a:xfrm>
            <a:off x="1754659" y="3903796"/>
            <a:ext cx="8682682" cy="446328"/>
          </a:xfrm>
        </p:spPr>
        <p:txBody>
          <a:bodyPr anchor="ctr"/>
          <a:lstStyle>
            <a:lvl1pPr marL="0" indent="0" algn="ctr">
              <a:lnSpc>
                <a:spcPct val="100000"/>
              </a:lnSpc>
              <a:buNone/>
              <a:defRPr sz="2400" b="1"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Yhteystiedot tai esimerkiksi osoitetiedot</a:t>
            </a:r>
          </a:p>
        </p:txBody>
      </p:sp>
    </p:spTree>
    <p:extLst>
      <p:ext uri="{BB962C8B-B14F-4D97-AF65-F5344CB8AC3E}">
        <p14:creationId xmlns:p14="http://schemas.microsoft.com/office/powerpoint/2010/main" val="193325608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Otsikko ja teksti">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B29314DA-98A5-4262-A9C8-D5D86896BA74}"/>
              </a:ext>
            </a:extLst>
          </p:cNvPr>
          <p:cNvSpPr>
            <a:spLocks noGrp="1"/>
          </p:cNvSpPr>
          <p:nvPr>
            <p:ph type="title"/>
          </p:nvPr>
        </p:nvSpPr>
        <p:spPr>
          <a:xfrm>
            <a:off x="2612571" y="681037"/>
            <a:ext cx="8741230" cy="1009651"/>
          </a:xfrm>
        </p:spPr>
        <p:txBody>
          <a:bodyPr vert="horz"/>
          <a:lstStyle>
            <a:lvl1pPr>
              <a:defRPr>
                <a:solidFill>
                  <a:schemeClr val="tx1">
                    <a:lumMod val="75000"/>
                    <a:lumOff val="25000"/>
                  </a:schemeClr>
                </a:solidFill>
              </a:defRPr>
            </a:lvl1pPr>
          </a:lstStyle>
          <a:p>
            <a:r>
              <a:rPr lang="fi-FI"/>
              <a:t>Muokkaa ots. perustyyl. napsautt.</a:t>
            </a:r>
          </a:p>
        </p:txBody>
      </p:sp>
      <p:sp>
        <p:nvSpPr>
          <p:cNvPr id="4" name="Sisällön paikkamerkki 3">
            <a:extLst>
              <a:ext uri="{FF2B5EF4-FFF2-40B4-BE49-F238E27FC236}">
                <a16:creationId xmlns:a16="http://schemas.microsoft.com/office/drawing/2014/main" id="{CC217645-96B5-47AF-95C0-032F69900F9E}"/>
              </a:ext>
            </a:extLst>
          </p:cNvPr>
          <p:cNvSpPr>
            <a:spLocks noGrp="1"/>
          </p:cNvSpPr>
          <p:nvPr>
            <p:ph sz="half" idx="2"/>
          </p:nvPr>
        </p:nvSpPr>
        <p:spPr>
          <a:xfrm>
            <a:off x="2612570" y="1825625"/>
            <a:ext cx="874123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C7154BA3-917A-4F4B-ADE2-393E19B8A94E}"/>
              </a:ext>
            </a:extLst>
          </p:cNvPr>
          <p:cNvSpPr>
            <a:spLocks noGrp="1"/>
          </p:cNvSpPr>
          <p:nvPr>
            <p:ph type="dt" sz="half" idx="10"/>
          </p:nvPr>
        </p:nvSpPr>
        <p:spPr/>
        <p:txBody>
          <a:bodyPr/>
          <a:lstStyle/>
          <a:p>
            <a:fld id="{689FD0A6-F645-4688-BBAF-B521945A26F4}" type="datetime1">
              <a:rPr lang="fi-FI" smtClean="0"/>
              <a:t>1.10.2026</a:t>
            </a:fld>
            <a:endParaRPr lang="fi-FI"/>
          </a:p>
        </p:txBody>
      </p:sp>
      <p:sp>
        <p:nvSpPr>
          <p:cNvPr id="7" name="Dian numeron paikkamerkki 6">
            <a:extLst>
              <a:ext uri="{FF2B5EF4-FFF2-40B4-BE49-F238E27FC236}">
                <a16:creationId xmlns:a16="http://schemas.microsoft.com/office/drawing/2014/main" id="{85849B10-4B22-4250-AD0E-D9C33404C273}"/>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3" name="Suorakulmio 2">
            <a:extLst>
              <a:ext uri="{FF2B5EF4-FFF2-40B4-BE49-F238E27FC236}">
                <a16:creationId xmlns:a16="http://schemas.microsoft.com/office/drawing/2014/main" id="{9CFAE63D-92BD-E956-0D73-32AD56C0EDA1}"/>
              </a:ext>
            </a:extLst>
          </p:cNvPr>
          <p:cNvSpPr/>
          <p:nvPr userDrawn="1"/>
        </p:nvSpPr>
        <p:spPr>
          <a:xfrm>
            <a:off x="1215614" y="0"/>
            <a:ext cx="1258645"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94826611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oleObject" Target="../embeddings/oleObject1.bin"/><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99A5D101-E9BB-4459-960C-90D85F6203E6}"/>
              </a:ext>
            </a:extLst>
          </p:cNvPr>
          <p:cNvGraphicFramePr>
            <a:graphicFrameLocks noChangeAspect="1"/>
          </p:cNvGraphicFramePr>
          <p:nvPr userDrawn="1">
            <p:custDataLst>
              <p:tags r:id="rId60"/>
            </p:custDataLst>
            <p:extLst>
              <p:ext uri="{D42A27DB-BD31-4B8C-83A1-F6EECF244321}">
                <p14:modId xmlns:p14="http://schemas.microsoft.com/office/powerpoint/2010/main" val="30083277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1" imgW="421" imgH="423" progId="TCLayout.ActiveDocument.1">
                  <p:embed/>
                </p:oleObj>
              </mc:Choice>
              <mc:Fallback>
                <p:oleObj name="think-cell Slide" r:id="rId61" imgW="421" imgH="423" progId="TCLayout.ActiveDocument.1">
                  <p:embed/>
                  <p:pic>
                    <p:nvPicPr>
                      <p:cNvPr id="8" name="Objekti 7" hidden="1">
                        <a:extLst>
                          <a:ext uri="{FF2B5EF4-FFF2-40B4-BE49-F238E27FC236}">
                            <a16:creationId xmlns:a16="http://schemas.microsoft.com/office/drawing/2014/main" id="{99A5D101-E9BB-4459-960C-90D85F6203E6}"/>
                          </a:ext>
                        </a:extLst>
                      </p:cNvPr>
                      <p:cNvPicPr/>
                      <p:nvPr/>
                    </p:nvPicPr>
                    <p:blipFill>
                      <a:blip r:embed="rId62"/>
                      <a:stretch>
                        <a:fillRect/>
                      </a:stretch>
                    </p:blipFill>
                    <p:spPr>
                      <a:xfrm>
                        <a:off x="1588" y="1588"/>
                        <a:ext cx="1588" cy="1588"/>
                      </a:xfrm>
                      <a:prstGeom prst="rect">
                        <a:avLst/>
                      </a:prstGeom>
                    </p:spPr>
                  </p:pic>
                </p:oleObj>
              </mc:Fallback>
            </mc:AlternateContent>
          </a:graphicData>
        </a:graphic>
      </p:graphicFrame>
      <p:sp>
        <p:nvSpPr>
          <p:cNvPr id="2" name="Otsikon paikkamerkki 1">
            <a:extLst>
              <a:ext uri="{FF2B5EF4-FFF2-40B4-BE49-F238E27FC236}">
                <a16:creationId xmlns:a16="http://schemas.microsoft.com/office/drawing/2014/main" id="{C15BEBDC-D372-439D-BE3F-D0014E9F9ADE}"/>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04B3C6A2-8A7D-4D37-85A3-E38FFE7580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4" name="Päivämäärän paikkamerkki 3">
            <a:extLst>
              <a:ext uri="{FF2B5EF4-FFF2-40B4-BE49-F238E27FC236}">
                <a16:creationId xmlns:a16="http://schemas.microsoft.com/office/drawing/2014/main" id="{64B6028D-345E-4983-9377-3B51E8C6D9CC}"/>
              </a:ext>
            </a:extLst>
          </p:cNvPr>
          <p:cNvSpPr>
            <a:spLocks noGrp="1"/>
          </p:cNvSpPr>
          <p:nvPr>
            <p:ph type="dt" sz="half" idx="2"/>
          </p:nvPr>
        </p:nvSpPr>
        <p:spPr>
          <a:xfrm>
            <a:off x="171443" y="6388374"/>
            <a:ext cx="2743200" cy="365125"/>
          </a:xfrm>
          <a:prstGeom prst="rect">
            <a:avLst/>
          </a:prstGeom>
        </p:spPr>
        <p:txBody>
          <a:bodyPr vert="horz" lIns="91440" tIns="45720" rIns="91440" bIns="45720" rtlCol="0" anchor="ctr"/>
          <a:lstStyle>
            <a:lvl1pPr algn="l">
              <a:defRPr sz="1100" b="0" i="0">
                <a:solidFill>
                  <a:schemeClr val="bg1">
                    <a:lumMod val="75000"/>
                  </a:schemeClr>
                </a:solidFill>
                <a:latin typeface="Arial" panose="020B0604020202020204" pitchFamily="34" charset="0"/>
                <a:cs typeface="Arial" panose="020B0604020202020204" pitchFamily="34" charset="0"/>
              </a:defRPr>
            </a:lvl1pPr>
          </a:lstStyle>
          <a:p>
            <a:fld id="{433DB1DC-11BF-4585-868B-306EA823E62F}" type="datetime1">
              <a:rPr lang="fi-FI" smtClean="0"/>
              <a:pPr/>
              <a:t>1.10.2026</a:t>
            </a:fld>
            <a:endParaRPr lang="fi-FI"/>
          </a:p>
        </p:txBody>
      </p:sp>
      <p:sp>
        <p:nvSpPr>
          <p:cNvPr id="6" name="Dian numeron paikkamerkki 5">
            <a:extLst>
              <a:ext uri="{FF2B5EF4-FFF2-40B4-BE49-F238E27FC236}">
                <a16:creationId xmlns:a16="http://schemas.microsoft.com/office/drawing/2014/main" id="{7F7B2924-DE79-4005-AE54-8E1CC0EEDCBD}"/>
              </a:ext>
            </a:extLst>
          </p:cNvPr>
          <p:cNvSpPr>
            <a:spLocks noGrp="1"/>
          </p:cNvSpPr>
          <p:nvPr>
            <p:ph type="sldNum" sz="quarter" idx="4"/>
          </p:nvPr>
        </p:nvSpPr>
        <p:spPr>
          <a:xfrm>
            <a:off x="9206113" y="6311900"/>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994880774"/>
      </p:ext>
    </p:extLst>
  </p:cSld>
  <p:clrMap bg1="lt1" tx1="dk1" bg2="lt2" tx2="dk2" accent1="accent1" accent2="accent2" accent3="accent3" accent4="accent4" accent5="accent5" accent6="accent6" hlink="hlink" folHlink="folHlink"/>
  <p:sldLayoutIdLst>
    <p:sldLayoutId id="2147483651" r:id="rId1"/>
    <p:sldLayoutId id="2147483728" r:id="rId2"/>
    <p:sldLayoutId id="2147483649" r:id="rId3"/>
    <p:sldLayoutId id="2147483727" r:id="rId4"/>
    <p:sldLayoutId id="2147483729" r:id="rId5"/>
    <p:sldLayoutId id="2147483756" r:id="rId6"/>
    <p:sldLayoutId id="2147483757" r:id="rId7"/>
    <p:sldLayoutId id="2147483754" r:id="rId8"/>
    <p:sldLayoutId id="2147483759" r:id="rId9"/>
    <p:sldLayoutId id="2147483760" r:id="rId10"/>
    <p:sldLayoutId id="2147483674" r:id="rId11"/>
    <p:sldLayoutId id="2147483745" r:id="rId12"/>
    <p:sldLayoutId id="2147483724" r:id="rId13"/>
    <p:sldLayoutId id="2147483744" r:id="rId14"/>
    <p:sldLayoutId id="2147483710" r:id="rId15"/>
    <p:sldLayoutId id="2147483746" r:id="rId16"/>
    <p:sldLayoutId id="2147483741" r:id="rId17"/>
    <p:sldLayoutId id="2147483711" r:id="rId18"/>
    <p:sldLayoutId id="2147483730" r:id="rId19"/>
    <p:sldLayoutId id="2147483704" r:id="rId20"/>
    <p:sldLayoutId id="2147483705" r:id="rId21"/>
    <p:sldLayoutId id="2147483660" r:id="rId22"/>
    <p:sldLayoutId id="2147483742" r:id="rId23"/>
    <p:sldLayoutId id="2147483673" r:id="rId24"/>
    <p:sldLayoutId id="2147483725" r:id="rId25"/>
    <p:sldLayoutId id="2147483703" r:id="rId26"/>
    <p:sldLayoutId id="2147483708" r:id="rId27"/>
    <p:sldLayoutId id="2147483743" r:id="rId28"/>
    <p:sldLayoutId id="2147483732" r:id="rId29"/>
    <p:sldLayoutId id="2147483706" r:id="rId30"/>
    <p:sldLayoutId id="2147483709" r:id="rId31"/>
    <p:sldLayoutId id="2147483707" r:id="rId32"/>
    <p:sldLayoutId id="2147483650" r:id="rId33"/>
    <p:sldLayoutId id="2147483761" r:id="rId34"/>
    <p:sldLayoutId id="2147483723" r:id="rId35"/>
    <p:sldLayoutId id="2147483726" r:id="rId36"/>
    <p:sldLayoutId id="2147483747" r:id="rId37"/>
    <p:sldLayoutId id="2147483762" r:id="rId38"/>
    <p:sldLayoutId id="2147483749" r:id="rId39"/>
    <p:sldLayoutId id="2147483763" r:id="rId40"/>
    <p:sldLayoutId id="2147483748" r:id="rId41"/>
    <p:sldLayoutId id="2147483750" r:id="rId42"/>
    <p:sldLayoutId id="2147483737" r:id="rId43"/>
    <p:sldLayoutId id="2147483734" r:id="rId44"/>
    <p:sldLayoutId id="2147483695" r:id="rId45"/>
    <p:sldLayoutId id="2147483739" r:id="rId46"/>
    <p:sldLayoutId id="2147483735" r:id="rId47"/>
    <p:sldLayoutId id="2147483738" r:id="rId48"/>
    <p:sldLayoutId id="2147483736" r:id="rId49"/>
    <p:sldLayoutId id="2147483702" r:id="rId50"/>
    <p:sldLayoutId id="2147483740" r:id="rId51"/>
    <p:sldLayoutId id="2147483700" r:id="rId52"/>
    <p:sldLayoutId id="2147483731" r:id="rId53"/>
    <p:sldLayoutId id="2147483755" r:id="rId54"/>
    <p:sldLayoutId id="2147483751" r:id="rId55"/>
    <p:sldLayoutId id="2147483752" r:id="rId56"/>
    <p:sldLayoutId id="2147483753" r:id="rId57"/>
    <p:sldLayoutId id="2147483764" r:id="rId58"/>
  </p:sldLayoutIdLst>
  <p:hf hdr="0" ftr="0"/>
  <p:txStyles>
    <p:titleStyle>
      <a:lvl1pPr algn="l" defTabSz="914400" rtl="0" eaLnBrk="1" latinLnBrk="0" hangingPunct="1">
        <a:lnSpc>
          <a:spcPct val="90000"/>
        </a:lnSpc>
        <a:spcBef>
          <a:spcPct val="0"/>
        </a:spcBef>
        <a:buNone/>
        <a:defRPr lang="fi-FI" sz="4400" b="1" i="0" kern="1200" dirty="0" smtClean="0">
          <a:solidFill>
            <a:schemeClr val="tx1"/>
          </a:solidFill>
          <a:latin typeface="Arial Black"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lnSpc>
          <a:spcPct val="90000"/>
        </a:lnSpc>
        <a:spcBef>
          <a:spcPts val="500"/>
        </a:spcBef>
        <a:buFont typeface="Arial" panose="020B0604020202020204" pitchFamily="34" charset="0"/>
        <a:buChar char="•"/>
        <a:defRPr sz="22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png"/><Relationship Id="rId1" Type="http://schemas.openxmlformats.org/officeDocument/2006/relationships/slideLayout" Target="../slideLayouts/slideLayout58.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8.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12" Type="http://schemas.openxmlformats.org/officeDocument/2006/relationships/image" Target="../media/image65.png"/><Relationship Id="rId2" Type="http://schemas.openxmlformats.org/officeDocument/2006/relationships/image" Target="../media/image55.png"/><Relationship Id="rId1" Type="http://schemas.openxmlformats.org/officeDocument/2006/relationships/slideLayout" Target="../slideLayouts/slideLayout47.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xml"/><Relationship Id="rId1" Type="http://schemas.openxmlformats.org/officeDocument/2006/relationships/slideLayout" Target="../slideLayouts/slideLayout44.xml"/></Relationships>
</file>

<file path=ppt/slides/_rels/slide11.xml.rels><?xml version="1.0" encoding="UTF-8" standalone="yes"?>
<Relationships xmlns="http://schemas.openxmlformats.org/package/2006/relationships"><Relationship Id="rId3" Type="http://schemas.openxmlformats.org/officeDocument/2006/relationships/hyperlink" Target="mailto:info@suomenlahetysseura.fi" TargetMode="External"/><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hyperlink" Target="https://www.seurakuntapalvelut.fi/s/?language=fi&amp;tabset-9d6c5=2" TargetMode="External"/><Relationship Id="rId2" Type="http://schemas.openxmlformats.org/officeDocument/2006/relationships/notesSlide" Target="../notesSlides/notesSlide7.xml"/><Relationship Id="rId1" Type="http://schemas.openxmlformats.org/officeDocument/2006/relationships/slideLayout" Target="../slideLayouts/slideLayout27.xml"/><Relationship Id="rId4" Type="http://schemas.openxmlformats.org/officeDocument/2006/relationships/hyperlink" Target="mailto:info@suomenlahetysseura.fi"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suomenlahetysseura.fi/" TargetMode="External"/><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hyperlink" Target="https://mediapankki.suomenlahetysseura.fi/login" TargetMode="External"/><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58.xml"/><Relationship Id="rId1" Type="http://schemas.openxmlformats.org/officeDocument/2006/relationships/video" Target="https://www.youtube.com/embed/RH-TMwGOTCE?feature=oembed" TargetMode="External"/><Relationship Id="rId4" Type="http://schemas.openxmlformats.org/officeDocument/2006/relationships/image" Target="../media/image67.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3" Type="http://schemas.openxmlformats.org/officeDocument/2006/relationships/hyperlink" Target="mailto:palvelupaallikot@suomenlahetysseura.fi" TargetMode="External"/><Relationship Id="rId2" Type="http://schemas.openxmlformats.org/officeDocument/2006/relationships/hyperlink" Target="mailto:etunimi.sukunimi@suomenlahetysseura.fi" TargetMode="External"/><Relationship Id="rId1" Type="http://schemas.openxmlformats.org/officeDocument/2006/relationships/slideLayout" Target="../slideLayouts/slideLayout36.xml"/><Relationship Id="rId4" Type="http://schemas.openxmlformats.org/officeDocument/2006/relationships/image" Target="../media/image7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ED01C15-0D13-63EB-CDD7-49EB0903DFF9}"/>
              </a:ext>
            </a:extLst>
          </p:cNvPr>
          <p:cNvSpPr>
            <a:spLocks noGrp="1"/>
          </p:cNvSpPr>
          <p:nvPr>
            <p:ph type="title"/>
          </p:nvPr>
        </p:nvSpPr>
        <p:spPr/>
        <p:txBody>
          <a:bodyPr>
            <a:normAutofit/>
          </a:bodyPr>
          <a:lstStyle/>
          <a:p>
            <a:r>
              <a:rPr lang="fi-FI" sz="4800">
                <a:latin typeface="Arial Black"/>
                <a:cs typeface="Arial"/>
              </a:rPr>
              <a:t>Teemallisilla kokonaisuuksilla</a:t>
            </a:r>
            <a:r>
              <a:rPr lang="fi-FI" sz="4400">
                <a:latin typeface="Arial Black"/>
                <a:cs typeface="Arial"/>
              </a:rPr>
              <a:t> laajempi näkökulma lähetystyöhön</a:t>
            </a:r>
          </a:p>
        </p:txBody>
      </p:sp>
      <p:sp>
        <p:nvSpPr>
          <p:cNvPr id="3" name="Tekstin paikkamerkki 2">
            <a:extLst>
              <a:ext uri="{FF2B5EF4-FFF2-40B4-BE49-F238E27FC236}">
                <a16:creationId xmlns:a16="http://schemas.microsoft.com/office/drawing/2014/main" id="{F8180A9D-B8C0-8821-4D4C-7CB4F228A1BF}"/>
              </a:ext>
            </a:extLst>
          </p:cNvPr>
          <p:cNvSpPr>
            <a:spLocks noGrp="1"/>
          </p:cNvSpPr>
          <p:nvPr>
            <p:ph type="body" idx="1"/>
          </p:nvPr>
        </p:nvSpPr>
        <p:spPr>
          <a:xfrm>
            <a:off x="838200" y="4075721"/>
            <a:ext cx="10515600" cy="1096513"/>
          </a:xfrm>
        </p:spPr>
        <p:txBody>
          <a:bodyPr>
            <a:normAutofit/>
          </a:bodyPr>
          <a:lstStyle/>
          <a:p>
            <a:r>
              <a:rPr lang="fi-FI"/>
              <a:t>Webinaarit </a:t>
            </a:r>
          </a:p>
          <a:p>
            <a:r>
              <a:rPr lang="fi-FI"/>
              <a:t>30.9.2026 ja 1.10.2026</a:t>
            </a:r>
          </a:p>
        </p:txBody>
      </p:sp>
    </p:spTree>
    <p:extLst>
      <p:ext uri="{BB962C8B-B14F-4D97-AF65-F5344CB8AC3E}">
        <p14:creationId xmlns:p14="http://schemas.microsoft.com/office/powerpoint/2010/main" val="3351454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EFE2808-31BD-2215-51B0-026A15D41BDA}"/>
              </a:ext>
            </a:extLst>
          </p:cNvPr>
          <p:cNvSpPr>
            <a:spLocks noGrp="1"/>
          </p:cNvSpPr>
          <p:nvPr>
            <p:ph type="ctrTitle"/>
          </p:nvPr>
        </p:nvSpPr>
        <p:spPr>
          <a:xfrm>
            <a:off x="6917472" y="375559"/>
            <a:ext cx="4577123" cy="1613647"/>
          </a:xfrm>
        </p:spPr>
        <p:txBody>
          <a:bodyPr/>
          <a:lstStyle/>
          <a:p>
            <a:r>
              <a:rPr lang="fi-FI">
                <a:latin typeface="Arial Black"/>
              </a:rPr>
              <a:t>Tänään ohjelmassa</a:t>
            </a:r>
            <a:endParaRPr lang="fi-FI"/>
          </a:p>
        </p:txBody>
      </p:sp>
      <p:sp>
        <p:nvSpPr>
          <p:cNvPr id="3" name="Alaotsikko 2">
            <a:extLst>
              <a:ext uri="{FF2B5EF4-FFF2-40B4-BE49-F238E27FC236}">
                <a16:creationId xmlns:a16="http://schemas.microsoft.com/office/drawing/2014/main" id="{8EA23F93-82D4-DB3E-38B6-3B08D0C9C8B3}"/>
              </a:ext>
            </a:extLst>
          </p:cNvPr>
          <p:cNvSpPr>
            <a:spLocks noGrp="1"/>
          </p:cNvSpPr>
          <p:nvPr>
            <p:ph type="subTitle" idx="1"/>
          </p:nvPr>
        </p:nvSpPr>
        <p:spPr>
          <a:xfrm>
            <a:off x="6940219" y="2202086"/>
            <a:ext cx="4872824" cy="3966588"/>
          </a:xfrm>
        </p:spPr>
        <p:txBody>
          <a:bodyPr vert="horz" lIns="91440" tIns="45720" rIns="91440" bIns="45720" rtlCol="0" anchor="t">
            <a:normAutofit fontScale="92500" lnSpcReduction="10000"/>
          </a:bodyPr>
          <a:lstStyle/>
          <a:p>
            <a:pPr>
              <a:lnSpc>
                <a:spcPct val="160000"/>
              </a:lnSpc>
            </a:pPr>
            <a:r>
              <a:rPr lang="fi-FI" sz="2400" b="1">
                <a:solidFill>
                  <a:srgbClr val="FF0000"/>
                </a:solidFill>
                <a:latin typeface="Arial"/>
                <a:cs typeface="Arial"/>
              </a:rPr>
              <a:t>Miksi teemallinen lähestymistapa?</a:t>
            </a:r>
            <a:endParaRPr lang="fi-FI" sz="2400" b="1">
              <a:solidFill>
                <a:srgbClr val="FF0000"/>
              </a:solidFill>
            </a:endParaRPr>
          </a:p>
          <a:p>
            <a:r>
              <a:rPr lang="fi-FI" sz="1800">
                <a:latin typeface="Arial"/>
                <a:cs typeface="Arial"/>
              </a:rPr>
              <a:t>Kotimaantyön johtaja </a:t>
            </a:r>
            <a:r>
              <a:rPr lang="fi-FI" sz="1800" b="1">
                <a:latin typeface="Arial"/>
                <a:cs typeface="Arial"/>
              </a:rPr>
              <a:t>Kirsi Saloranta</a:t>
            </a:r>
            <a:endParaRPr lang="fi-FI" sz="1800" b="1"/>
          </a:p>
          <a:p>
            <a:pPr>
              <a:lnSpc>
                <a:spcPct val="150000"/>
              </a:lnSpc>
            </a:pPr>
            <a:r>
              <a:rPr lang="fi-FI" sz="2400" b="1">
                <a:solidFill>
                  <a:srgbClr val="FF0000"/>
                </a:solidFill>
                <a:latin typeface="Arial"/>
                <a:cs typeface="Arial"/>
              </a:rPr>
              <a:t>Materiaalit ja viestintä</a:t>
            </a:r>
            <a:endParaRPr lang="fi-FI" sz="2400" b="1">
              <a:solidFill>
                <a:srgbClr val="FF0000"/>
              </a:solidFill>
            </a:endParaRPr>
          </a:p>
          <a:p>
            <a:r>
              <a:rPr lang="fi-FI" sz="1800">
                <a:latin typeface="Arial"/>
                <a:cs typeface="Arial"/>
              </a:rPr>
              <a:t>Seurakuntaviestinnän koordinaattori </a:t>
            </a:r>
            <a:r>
              <a:rPr lang="fi-FI" sz="1800" b="1">
                <a:latin typeface="Arial"/>
                <a:cs typeface="Arial"/>
              </a:rPr>
              <a:t>Maarit Mäenpää</a:t>
            </a:r>
            <a:endParaRPr lang="fi-FI" sz="1800" b="1"/>
          </a:p>
          <a:p>
            <a:pPr>
              <a:lnSpc>
                <a:spcPct val="150000"/>
              </a:lnSpc>
            </a:pPr>
            <a:r>
              <a:rPr lang="fi-FI" sz="2400" b="1">
                <a:solidFill>
                  <a:srgbClr val="FF0000"/>
                </a:solidFill>
                <a:latin typeface="Arial"/>
                <a:cs typeface="Arial"/>
              </a:rPr>
              <a:t>Toiminnallisia ideoita</a:t>
            </a:r>
            <a:endParaRPr lang="fi-FI" b="1">
              <a:solidFill>
                <a:srgbClr val="FF0000"/>
              </a:solidFill>
            </a:endParaRPr>
          </a:p>
          <a:p>
            <a:r>
              <a:rPr lang="fi-FI" sz="1800">
                <a:latin typeface="Arial"/>
                <a:cs typeface="Arial"/>
              </a:rPr>
              <a:t>Lähetyksen ja seurakuntayhteyksien asiantuntija </a:t>
            </a:r>
            <a:r>
              <a:rPr lang="fi-FI" sz="1800" b="1">
                <a:latin typeface="Arial"/>
                <a:cs typeface="Arial"/>
              </a:rPr>
              <a:t>Suvimarja Rannankari-Norjanen</a:t>
            </a:r>
            <a:endParaRPr lang="fi-FI" sz="1800" b="1" err="1"/>
          </a:p>
          <a:p>
            <a:pPr>
              <a:lnSpc>
                <a:spcPct val="150000"/>
              </a:lnSpc>
            </a:pPr>
            <a:r>
              <a:rPr lang="fi-FI" sz="2400" b="1">
                <a:solidFill>
                  <a:srgbClr val="FF0000"/>
                </a:solidFill>
                <a:latin typeface="Arial"/>
                <a:cs typeface="Arial"/>
              </a:rPr>
              <a:t>Kysymyksiä ja palautetta</a:t>
            </a:r>
            <a:endParaRPr lang="fi-FI" sz="2400" b="1">
              <a:solidFill>
                <a:srgbClr val="FF0000"/>
              </a:solidFill>
            </a:endParaRPr>
          </a:p>
        </p:txBody>
      </p:sp>
      <p:sp>
        <p:nvSpPr>
          <p:cNvPr id="4" name="Dian numeron paikkamerkki 3">
            <a:extLst>
              <a:ext uri="{FF2B5EF4-FFF2-40B4-BE49-F238E27FC236}">
                <a16:creationId xmlns:a16="http://schemas.microsoft.com/office/drawing/2014/main" id="{8A565A61-4E6C-1045-0545-DF14C5A0DF8B}"/>
              </a:ext>
            </a:extLst>
          </p:cNvPr>
          <p:cNvSpPr>
            <a:spLocks noGrp="1"/>
          </p:cNvSpPr>
          <p:nvPr>
            <p:ph type="sldNum" sz="quarter" idx="4"/>
          </p:nvPr>
        </p:nvSpPr>
        <p:spPr/>
        <p:txBody>
          <a:bodyPr/>
          <a:lstStyle/>
          <a:p>
            <a:fld id="{F6B37718-6688-4F18-A3A4-5BFEA6AE51A8}" type="slidenum">
              <a:rPr lang="fi-FI" smtClean="0"/>
              <a:pPr/>
              <a:t>2</a:t>
            </a:fld>
            <a:endParaRPr lang="fi-FI"/>
          </a:p>
        </p:txBody>
      </p:sp>
    </p:spTree>
    <p:extLst>
      <p:ext uri="{BB962C8B-B14F-4D97-AF65-F5344CB8AC3E}">
        <p14:creationId xmlns:p14="http://schemas.microsoft.com/office/powerpoint/2010/main" val="10051156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C6D94-C0D2-FB99-12B5-BE96609DA35A}"/>
              </a:ext>
            </a:extLst>
          </p:cNvPr>
          <p:cNvSpPr>
            <a:spLocks noGrp="1"/>
          </p:cNvSpPr>
          <p:nvPr>
            <p:ph type="title"/>
          </p:nvPr>
        </p:nvSpPr>
        <p:spPr/>
        <p:txBody>
          <a:bodyPr>
            <a:normAutofit fontScale="90000"/>
          </a:bodyPr>
          <a:lstStyle/>
          <a:p>
            <a:pPr algn="l"/>
            <a:r>
              <a:rPr lang="en-US">
                <a:latin typeface="Arial Black"/>
                <a:cs typeface="Arial"/>
              </a:rPr>
              <a:t>Yksi </a:t>
            </a:r>
            <a:r>
              <a:rPr lang="en-US" err="1">
                <a:latin typeface="Arial Black"/>
                <a:cs typeface="Arial"/>
              </a:rPr>
              <a:t>maailma</a:t>
            </a:r>
            <a:r>
              <a:rPr lang="en-US">
                <a:latin typeface="Arial Black"/>
                <a:cs typeface="Arial"/>
              </a:rPr>
              <a:t> – </a:t>
            </a:r>
            <a:br>
              <a:rPr lang="en-US">
                <a:latin typeface="Arial Black"/>
                <a:cs typeface="Arial"/>
              </a:rPr>
            </a:br>
            <a:r>
              <a:rPr lang="en-US" err="1">
                <a:latin typeface="Arial Black"/>
                <a:cs typeface="Arial"/>
              </a:rPr>
              <a:t>viisi</a:t>
            </a:r>
            <a:r>
              <a:rPr lang="en-US">
                <a:latin typeface="Arial Black"/>
                <a:cs typeface="Arial"/>
              </a:rPr>
              <a:t> </a:t>
            </a:r>
            <a:r>
              <a:rPr lang="en-US" err="1">
                <a:latin typeface="Arial Black"/>
                <a:cs typeface="Arial"/>
              </a:rPr>
              <a:t>näkökulmaa</a:t>
            </a:r>
            <a:r>
              <a:rPr lang="en-US">
                <a:latin typeface="Arial Black"/>
                <a:cs typeface="Arial"/>
              </a:rPr>
              <a:t>.</a:t>
            </a:r>
            <a:br>
              <a:rPr lang="en-US">
                <a:latin typeface="Arial Black"/>
                <a:cs typeface="Arial"/>
              </a:rPr>
            </a:br>
            <a:r>
              <a:rPr lang="en-US" err="1">
                <a:latin typeface="Arial Black"/>
                <a:cs typeface="Arial"/>
              </a:rPr>
              <a:t>Yhteinen</a:t>
            </a:r>
            <a:r>
              <a:rPr lang="en-US">
                <a:latin typeface="Arial Black"/>
                <a:cs typeface="Arial"/>
              </a:rPr>
              <a:t> </a:t>
            </a:r>
            <a:r>
              <a:rPr lang="en-US" err="1">
                <a:latin typeface="Arial Black"/>
                <a:cs typeface="Arial"/>
              </a:rPr>
              <a:t>tehtävä</a:t>
            </a:r>
            <a:r>
              <a:rPr lang="en-US">
                <a:latin typeface="Arial Black"/>
                <a:cs typeface="Arial"/>
              </a:rPr>
              <a:t>.</a:t>
            </a:r>
            <a:endParaRPr lang="en-US"/>
          </a:p>
        </p:txBody>
      </p:sp>
      <p:sp>
        <p:nvSpPr>
          <p:cNvPr id="4" name="Text Placeholder 3">
            <a:extLst>
              <a:ext uri="{FF2B5EF4-FFF2-40B4-BE49-F238E27FC236}">
                <a16:creationId xmlns:a16="http://schemas.microsoft.com/office/drawing/2014/main" id="{5DEE069D-98CE-8FAD-2FBB-3D5B29EE05C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746859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aotsikko 2">
            <a:extLst>
              <a:ext uri="{FF2B5EF4-FFF2-40B4-BE49-F238E27FC236}">
                <a16:creationId xmlns:a16="http://schemas.microsoft.com/office/drawing/2014/main" id="{87255EF9-2421-553B-8BFC-B475DA269546}"/>
              </a:ext>
            </a:extLst>
          </p:cNvPr>
          <p:cNvSpPr>
            <a:spLocks noGrp="1"/>
          </p:cNvSpPr>
          <p:nvPr>
            <p:ph type="subTitle" idx="1"/>
          </p:nvPr>
        </p:nvSpPr>
        <p:spPr>
          <a:xfrm>
            <a:off x="882534" y="4522614"/>
            <a:ext cx="3419500" cy="880030"/>
          </a:xfrm>
        </p:spPr>
        <p:txBody>
          <a:bodyPr>
            <a:normAutofit/>
          </a:bodyPr>
          <a:lstStyle/>
          <a:p>
            <a:pPr algn="l"/>
            <a:r>
              <a:rPr lang="fi-FI" sz="1800"/>
              <a:t>Uudistus on ollut hyvä, vaikka se vaatiikin minulta uudelleen ajattelua ja opettelua.</a:t>
            </a:r>
          </a:p>
        </p:txBody>
      </p:sp>
      <p:sp>
        <p:nvSpPr>
          <p:cNvPr id="5" name="Tekstiruutu 4">
            <a:extLst>
              <a:ext uri="{FF2B5EF4-FFF2-40B4-BE49-F238E27FC236}">
                <a16:creationId xmlns:a16="http://schemas.microsoft.com/office/drawing/2014/main" id="{B672AFE7-07F1-3795-D296-DC71453DD7D7}"/>
              </a:ext>
            </a:extLst>
          </p:cNvPr>
          <p:cNvSpPr txBox="1"/>
          <p:nvPr/>
        </p:nvSpPr>
        <p:spPr>
          <a:xfrm>
            <a:off x="5704113" y="4069300"/>
            <a:ext cx="6096000" cy="1754326"/>
          </a:xfrm>
          <a:prstGeom prst="rect">
            <a:avLst/>
          </a:prstGeom>
          <a:noFill/>
        </p:spPr>
        <p:txBody>
          <a:bodyPr wrap="square">
            <a:spAutoFit/>
          </a:bodyPr>
          <a:lstStyle/>
          <a:p>
            <a:r>
              <a:rPr lang="fi-FI">
                <a:solidFill>
                  <a:schemeClr val="bg1"/>
                </a:solidFill>
              </a:rPr>
              <a:t>Materiaali selittää hyvin teemakorit. Uudistus on osaltaan hyvä, mutta hämärtää sitä minne lahjoitetut rahat menevät, eli on vaikea sanoa seurakuntalaiselle minne rahat menevät. Eli aiheuttaa ainakin nyt alussa hämmennystä. Meillä on ollut </a:t>
            </a:r>
            <a:r>
              <a:rPr lang="fi-FI" err="1">
                <a:solidFill>
                  <a:schemeClr val="bg1"/>
                </a:solidFill>
              </a:rPr>
              <a:t>skr:ssa</a:t>
            </a:r>
            <a:r>
              <a:rPr lang="fi-FI">
                <a:solidFill>
                  <a:schemeClr val="bg1"/>
                </a:solidFill>
              </a:rPr>
              <a:t>  tärkeää, että lähetystyöllä on kasvot.</a:t>
            </a:r>
          </a:p>
        </p:txBody>
      </p:sp>
      <p:sp>
        <p:nvSpPr>
          <p:cNvPr id="7" name="Tekstiruutu 6">
            <a:extLst>
              <a:ext uri="{FF2B5EF4-FFF2-40B4-BE49-F238E27FC236}">
                <a16:creationId xmlns:a16="http://schemas.microsoft.com/office/drawing/2014/main" id="{B6C14203-080D-2FFA-3345-5F9A9DFFEF92}"/>
              </a:ext>
            </a:extLst>
          </p:cNvPr>
          <p:cNvSpPr txBox="1"/>
          <p:nvPr/>
        </p:nvSpPr>
        <p:spPr>
          <a:xfrm>
            <a:off x="5660565" y="2919323"/>
            <a:ext cx="5643155" cy="646331"/>
          </a:xfrm>
          <a:prstGeom prst="rect">
            <a:avLst/>
          </a:prstGeom>
          <a:noFill/>
        </p:spPr>
        <p:txBody>
          <a:bodyPr wrap="square">
            <a:spAutoFit/>
          </a:bodyPr>
          <a:lstStyle/>
          <a:p>
            <a:r>
              <a:rPr lang="fi-FI">
                <a:solidFill>
                  <a:schemeClr val="bg1"/>
                </a:solidFill>
              </a:rPr>
              <a:t>Korimalli jäsentää seurakunnalle hyvin Lähetysseuran työn painopisteitä.</a:t>
            </a:r>
          </a:p>
        </p:txBody>
      </p:sp>
      <p:sp>
        <p:nvSpPr>
          <p:cNvPr id="9" name="Tekstiruutu 8">
            <a:extLst>
              <a:ext uri="{FF2B5EF4-FFF2-40B4-BE49-F238E27FC236}">
                <a16:creationId xmlns:a16="http://schemas.microsoft.com/office/drawing/2014/main" id="{02367DE6-6C11-634D-12EA-7D3E909002BF}"/>
              </a:ext>
            </a:extLst>
          </p:cNvPr>
          <p:cNvSpPr txBox="1"/>
          <p:nvPr/>
        </p:nvSpPr>
        <p:spPr>
          <a:xfrm>
            <a:off x="5651864" y="402716"/>
            <a:ext cx="6096000" cy="2031325"/>
          </a:xfrm>
          <a:prstGeom prst="rect">
            <a:avLst/>
          </a:prstGeom>
          <a:noFill/>
        </p:spPr>
        <p:txBody>
          <a:bodyPr wrap="square">
            <a:spAutoFit/>
          </a:bodyPr>
          <a:lstStyle/>
          <a:p>
            <a:r>
              <a:rPr lang="fi-FI">
                <a:solidFill>
                  <a:schemeClr val="bg1"/>
                </a:solidFill>
              </a:rPr>
              <a:t>Teemakorit tuovat selkeyttä, mutta vielä hyvin uusia asia meillä seurakunnassa. Ajatuksia tietenkin herätti se, että jääkö nimikkolähetit/paikallinen työ vielä etäämmälle seurakunnista, koska lähettien vierailuja on nyt entistä vaikeampi saada. Positiivinen asia on se, että nyt tuodaan entistä enemmän paikallisen kirkon työtä ja paikallisia ihmisiä esille.</a:t>
            </a:r>
          </a:p>
        </p:txBody>
      </p:sp>
      <p:sp>
        <p:nvSpPr>
          <p:cNvPr id="11" name="Tekstiruutu 10">
            <a:extLst>
              <a:ext uri="{FF2B5EF4-FFF2-40B4-BE49-F238E27FC236}">
                <a16:creationId xmlns:a16="http://schemas.microsoft.com/office/drawing/2014/main" id="{AD1780E3-0B4B-9A6E-6FDD-55B781D67C5F}"/>
              </a:ext>
            </a:extLst>
          </p:cNvPr>
          <p:cNvSpPr txBox="1"/>
          <p:nvPr/>
        </p:nvSpPr>
        <p:spPr>
          <a:xfrm>
            <a:off x="870856" y="3233780"/>
            <a:ext cx="4005943" cy="923330"/>
          </a:xfrm>
          <a:prstGeom prst="rect">
            <a:avLst/>
          </a:prstGeom>
          <a:noFill/>
        </p:spPr>
        <p:txBody>
          <a:bodyPr wrap="square">
            <a:spAutoFit/>
          </a:bodyPr>
          <a:lstStyle/>
          <a:p>
            <a:r>
              <a:rPr lang="fi-FI">
                <a:solidFill>
                  <a:schemeClr val="bg1"/>
                </a:solidFill>
              </a:rPr>
              <a:t>Kaiken uuden sisäistäminen vie aikaa, joten varmasti tämäkin asia löytää omat uomansa seurakunnissa.</a:t>
            </a:r>
          </a:p>
        </p:txBody>
      </p:sp>
      <p:sp>
        <p:nvSpPr>
          <p:cNvPr id="13" name="Tekstiruutu 12">
            <a:extLst>
              <a:ext uri="{FF2B5EF4-FFF2-40B4-BE49-F238E27FC236}">
                <a16:creationId xmlns:a16="http://schemas.microsoft.com/office/drawing/2014/main" id="{6BB9C5A7-BFA3-2A32-9499-1F07F310D660}"/>
              </a:ext>
            </a:extLst>
          </p:cNvPr>
          <p:cNvSpPr txBox="1"/>
          <p:nvPr/>
        </p:nvSpPr>
        <p:spPr>
          <a:xfrm>
            <a:off x="882534" y="1804614"/>
            <a:ext cx="4499363" cy="1200329"/>
          </a:xfrm>
          <a:prstGeom prst="rect">
            <a:avLst/>
          </a:prstGeom>
          <a:noFill/>
        </p:spPr>
        <p:txBody>
          <a:bodyPr wrap="square">
            <a:spAutoFit/>
          </a:bodyPr>
          <a:lstStyle/>
          <a:p>
            <a:r>
              <a:rPr lang="fi-FI">
                <a:solidFill>
                  <a:schemeClr val="bg1"/>
                </a:solidFill>
              </a:rPr>
              <a:t>Kunhan ehditään, tutustutaan materiaaleihin. Tietoisia niistä ollaan, mutta vielä ei ole ehditty niihin tarttua ja paneutua.</a:t>
            </a:r>
          </a:p>
        </p:txBody>
      </p:sp>
      <p:sp>
        <p:nvSpPr>
          <p:cNvPr id="15" name="Tekstiruutu 14">
            <a:extLst>
              <a:ext uri="{FF2B5EF4-FFF2-40B4-BE49-F238E27FC236}">
                <a16:creationId xmlns:a16="http://schemas.microsoft.com/office/drawing/2014/main" id="{8173A4D1-4E56-D05A-3580-1A8543EDAFE2}"/>
              </a:ext>
            </a:extLst>
          </p:cNvPr>
          <p:cNvSpPr txBox="1"/>
          <p:nvPr/>
        </p:nvSpPr>
        <p:spPr>
          <a:xfrm>
            <a:off x="882534" y="393626"/>
            <a:ext cx="4360026" cy="1200329"/>
          </a:xfrm>
          <a:prstGeom prst="rect">
            <a:avLst/>
          </a:prstGeom>
          <a:noFill/>
        </p:spPr>
        <p:txBody>
          <a:bodyPr wrap="square" lIns="91440" tIns="45720" rIns="91440" bIns="45720" anchor="t">
            <a:spAutoFit/>
          </a:bodyPr>
          <a:lstStyle/>
          <a:p>
            <a:r>
              <a:rPr lang="fi-FI">
                <a:solidFill>
                  <a:schemeClr val="bg1"/>
                </a:solidFill>
              </a:rPr>
              <a:t>Erittäin hyvä uudistus. Selkeämmät mainostekstit, joita voisi jakaa seurakunnan nettisivuilla ja erilaisissa ryhmissä</a:t>
            </a:r>
          </a:p>
        </p:txBody>
      </p:sp>
      <p:sp>
        <p:nvSpPr>
          <p:cNvPr id="2" name="Tekstiruutu 1">
            <a:extLst>
              <a:ext uri="{FF2B5EF4-FFF2-40B4-BE49-F238E27FC236}">
                <a16:creationId xmlns:a16="http://schemas.microsoft.com/office/drawing/2014/main" id="{EADCBCF2-3D3D-82AC-580F-1AC543712F86}"/>
              </a:ext>
            </a:extLst>
          </p:cNvPr>
          <p:cNvSpPr txBox="1"/>
          <p:nvPr/>
        </p:nvSpPr>
        <p:spPr>
          <a:xfrm>
            <a:off x="5806435" y="6270618"/>
            <a:ext cx="4653838" cy="307777"/>
          </a:xfrm>
          <a:prstGeom prst="rect">
            <a:avLst/>
          </a:prstGeom>
          <a:noFill/>
        </p:spPr>
        <p:txBody>
          <a:bodyPr wrap="none" rtlCol="0">
            <a:spAutoFit/>
          </a:bodyPr>
          <a:lstStyle/>
          <a:p>
            <a:r>
              <a:rPr lang="fi-FI" sz="1400">
                <a:solidFill>
                  <a:schemeClr val="bg1"/>
                </a:solidFill>
              </a:rPr>
              <a:t>Sitaattien lähde: Palautekysely seurakunnille kevät 2026</a:t>
            </a:r>
          </a:p>
        </p:txBody>
      </p:sp>
    </p:spTree>
    <p:extLst>
      <p:ext uri="{BB962C8B-B14F-4D97-AF65-F5344CB8AC3E}">
        <p14:creationId xmlns:p14="http://schemas.microsoft.com/office/powerpoint/2010/main" val="3481890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C5221F4-0B7F-D06F-27CE-95E9DF924678}"/>
              </a:ext>
            </a:extLst>
          </p:cNvPr>
          <p:cNvSpPr>
            <a:spLocks noGrp="1"/>
          </p:cNvSpPr>
          <p:nvPr>
            <p:ph type="ctrTitle"/>
          </p:nvPr>
        </p:nvSpPr>
        <p:spPr/>
        <p:txBody>
          <a:bodyPr/>
          <a:lstStyle/>
          <a:p>
            <a:r>
              <a:rPr lang="fi-FI"/>
              <a:t>Yhteinen tehtävämme</a:t>
            </a:r>
          </a:p>
        </p:txBody>
      </p:sp>
      <p:sp>
        <p:nvSpPr>
          <p:cNvPr id="3" name="Alaotsikko 2">
            <a:extLst>
              <a:ext uri="{FF2B5EF4-FFF2-40B4-BE49-F238E27FC236}">
                <a16:creationId xmlns:a16="http://schemas.microsoft.com/office/drawing/2014/main" id="{FB9CAC1C-A2B7-6FED-F3DC-994F0577DE12}"/>
              </a:ext>
            </a:extLst>
          </p:cNvPr>
          <p:cNvSpPr>
            <a:spLocks noGrp="1"/>
          </p:cNvSpPr>
          <p:nvPr>
            <p:ph type="subTitle" idx="1"/>
          </p:nvPr>
        </p:nvSpPr>
        <p:spPr/>
        <p:txBody>
          <a:bodyPr/>
          <a:lstStyle/>
          <a:p>
            <a:r>
              <a:rPr lang="fi-FI"/>
              <a:t>Lähetysinnon kasvattaminen – nykyisissä ja uusissa tukijoissa</a:t>
            </a:r>
          </a:p>
        </p:txBody>
      </p:sp>
    </p:spTree>
    <p:extLst>
      <p:ext uri="{BB962C8B-B14F-4D97-AF65-F5344CB8AC3E}">
        <p14:creationId xmlns:p14="http://schemas.microsoft.com/office/powerpoint/2010/main" val="93561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aotsikko 2">
            <a:extLst>
              <a:ext uri="{FF2B5EF4-FFF2-40B4-BE49-F238E27FC236}">
                <a16:creationId xmlns:a16="http://schemas.microsoft.com/office/drawing/2014/main" id="{959C696F-A2F1-B613-9088-C02623A0BA41}"/>
              </a:ext>
            </a:extLst>
          </p:cNvPr>
          <p:cNvSpPr>
            <a:spLocks noGrp="1"/>
          </p:cNvSpPr>
          <p:nvPr>
            <p:ph type="subTitle" idx="1"/>
          </p:nvPr>
        </p:nvSpPr>
        <p:spPr>
          <a:xfrm>
            <a:off x="-149087" y="596370"/>
            <a:ext cx="7474226" cy="880030"/>
          </a:xfrm>
        </p:spPr>
        <p:txBody>
          <a:bodyPr>
            <a:normAutofit/>
          </a:bodyPr>
          <a:lstStyle/>
          <a:p>
            <a:r>
              <a:rPr lang="fi-FI" sz="3200"/>
              <a:t>Uudet näkökulmat lähetystyöhön </a:t>
            </a:r>
          </a:p>
        </p:txBody>
      </p:sp>
      <p:sp>
        <p:nvSpPr>
          <p:cNvPr id="6" name="Alaotsikko 2">
            <a:extLst>
              <a:ext uri="{FF2B5EF4-FFF2-40B4-BE49-F238E27FC236}">
                <a16:creationId xmlns:a16="http://schemas.microsoft.com/office/drawing/2014/main" id="{CB73ABFB-4C14-CB9B-0D57-A700EE6A3A63}"/>
              </a:ext>
            </a:extLst>
          </p:cNvPr>
          <p:cNvSpPr txBox="1">
            <a:spLocks/>
          </p:cNvSpPr>
          <p:nvPr/>
        </p:nvSpPr>
        <p:spPr>
          <a:xfrm>
            <a:off x="576469" y="1576612"/>
            <a:ext cx="6530009" cy="88003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b="0" i="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fi-FI" sz="2800"/>
              <a:t>Tuloksista kertominen monipuolisemmin – yhden ihmisen tarinasta teema-alueen saavutuksiin laajemmin</a:t>
            </a:r>
          </a:p>
        </p:txBody>
      </p:sp>
      <p:sp>
        <p:nvSpPr>
          <p:cNvPr id="7" name="Alaotsikko 2">
            <a:extLst>
              <a:ext uri="{FF2B5EF4-FFF2-40B4-BE49-F238E27FC236}">
                <a16:creationId xmlns:a16="http://schemas.microsoft.com/office/drawing/2014/main" id="{C43E89B2-ED26-F8B6-9A20-67DA06767C3E}"/>
              </a:ext>
            </a:extLst>
          </p:cNvPr>
          <p:cNvSpPr txBox="1">
            <a:spLocks/>
          </p:cNvSpPr>
          <p:nvPr/>
        </p:nvSpPr>
        <p:spPr>
          <a:xfrm>
            <a:off x="576468" y="3388163"/>
            <a:ext cx="7126357" cy="2260350"/>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b="0" i="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fi-FI" sz="2800"/>
              <a:t>Teemme työtämme paikallisten yhteisöjen tarpeista käsin, yhdessä kumppanien kanssa – haluamme vahvistaa heidän ääntänsä myös seurakuntiin päin, edistää vuoropuhelua ja yhteistä oppimista. Olemme kaikki osa samaa moninaista globaalia kirkkoa ja onnistumme parhaiten yhdessä.</a:t>
            </a:r>
          </a:p>
        </p:txBody>
      </p:sp>
    </p:spTree>
    <p:extLst>
      <p:ext uri="{BB962C8B-B14F-4D97-AF65-F5344CB8AC3E}">
        <p14:creationId xmlns:p14="http://schemas.microsoft.com/office/powerpoint/2010/main" val="32335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687C9-17DF-494C-63F8-8314D3B9541E}"/>
            </a:ext>
          </a:extLst>
        </p:cNvPr>
        <p:cNvGrpSpPr/>
        <p:nvPr/>
      </p:nvGrpSpPr>
      <p:grpSpPr>
        <a:xfrm>
          <a:off x="0" y="0"/>
          <a:ext cx="0" cy="0"/>
          <a:chOff x="0" y="0"/>
          <a:chExt cx="0" cy="0"/>
        </a:xfrm>
      </p:grpSpPr>
      <p:sp>
        <p:nvSpPr>
          <p:cNvPr id="35" name="Suorakulmio 34">
            <a:extLst>
              <a:ext uri="{FF2B5EF4-FFF2-40B4-BE49-F238E27FC236}">
                <a16:creationId xmlns:a16="http://schemas.microsoft.com/office/drawing/2014/main" id="{8F8E292C-64EF-D2D7-61DE-BE9E96A4A3DA}"/>
              </a:ext>
            </a:extLst>
          </p:cNvPr>
          <p:cNvSpPr/>
          <p:nvPr/>
        </p:nvSpPr>
        <p:spPr>
          <a:xfrm>
            <a:off x="1867988" y="921140"/>
            <a:ext cx="8535106" cy="57834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Tekstiruutu 13">
            <a:extLst>
              <a:ext uri="{FF2B5EF4-FFF2-40B4-BE49-F238E27FC236}">
                <a16:creationId xmlns:a16="http://schemas.microsoft.com/office/drawing/2014/main" id="{A7FFC810-3595-5EB5-8483-563686FD70B2}"/>
              </a:ext>
            </a:extLst>
          </p:cNvPr>
          <p:cNvSpPr txBox="1"/>
          <p:nvPr/>
        </p:nvSpPr>
        <p:spPr>
          <a:xfrm>
            <a:off x="2202562" y="3240647"/>
            <a:ext cx="2299382" cy="584775"/>
          </a:xfrm>
          <a:prstGeom prst="rect">
            <a:avLst/>
          </a:prstGeom>
          <a:noFill/>
          <a:ln>
            <a:noFill/>
          </a:ln>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Vahvat ja</a:t>
            </a:r>
          </a:p>
          <a:p>
            <a:pPr algn="ctr"/>
            <a:r>
              <a:rPr lang="fi-FI" sz="1600" b="1"/>
              <a:t>vaikuttavat kirkot</a:t>
            </a:r>
          </a:p>
        </p:txBody>
      </p:sp>
      <p:sp>
        <p:nvSpPr>
          <p:cNvPr id="9" name="Tekstiruutu 15">
            <a:extLst>
              <a:ext uri="{FF2B5EF4-FFF2-40B4-BE49-F238E27FC236}">
                <a16:creationId xmlns:a16="http://schemas.microsoft.com/office/drawing/2014/main" id="{C6861B91-527C-BA3E-9203-98402B8ECAE5}"/>
              </a:ext>
            </a:extLst>
          </p:cNvPr>
          <p:cNvSpPr txBox="1"/>
          <p:nvPr/>
        </p:nvSpPr>
        <p:spPr>
          <a:xfrm>
            <a:off x="4875366" y="3240646"/>
            <a:ext cx="2621834"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Teologinen koulutus</a:t>
            </a:r>
          </a:p>
          <a:p>
            <a:pPr algn="ctr"/>
            <a:r>
              <a:rPr lang="fi-FI" sz="1600" b="1"/>
              <a:t>ja johtajuus</a:t>
            </a:r>
          </a:p>
        </p:txBody>
      </p:sp>
      <p:sp>
        <p:nvSpPr>
          <p:cNvPr id="11" name="Tekstiruutu 21">
            <a:extLst>
              <a:ext uri="{FF2B5EF4-FFF2-40B4-BE49-F238E27FC236}">
                <a16:creationId xmlns:a16="http://schemas.microsoft.com/office/drawing/2014/main" id="{44A67323-B77C-F7A7-AD07-F1E253B45645}"/>
              </a:ext>
            </a:extLst>
          </p:cNvPr>
          <p:cNvSpPr txBox="1"/>
          <p:nvPr/>
        </p:nvSpPr>
        <p:spPr>
          <a:xfrm>
            <a:off x="2787609" y="6119835"/>
            <a:ext cx="1155461"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Lapset ja nuoret</a:t>
            </a:r>
          </a:p>
        </p:txBody>
      </p:sp>
      <p:sp>
        <p:nvSpPr>
          <p:cNvPr id="16" name="Tekstiruutu 17">
            <a:extLst>
              <a:ext uri="{FF2B5EF4-FFF2-40B4-BE49-F238E27FC236}">
                <a16:creationId xmlns:a16="http://schemas.microsoft.com/office/drawing/2014/main" id="{87CCB1F1-35AE-8028-E313-B8147A736F19}"/>
              </a:ext>
            </a:extLst>
          </p:cNvPr>
          <p:cNvSpPr txBox="1"/>
          <p:nvPr/>
        </p:nvSpPr>
        <p:spPr>
          <a:xfrm>
            <a:off x="7431598" y="3216213"/>
            <a:ext cx="2922232"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Diakonia ja</a:t>
            </a:r>
          </a:p>
          <a:p>
            <a:pPr algn="ctr"/>
            <a:r>
              <a:rPr lang="fi-FI" sz="1600" b="1"/>
              <a:t>hyvinvoivat perheet</a:t>
            </a:r>
          </a:p>
        </p:txBody>
      </p:sp>
      <p:sp>
        <p:nvSpPr>
          <p:cNvPr id="17" name="Tekstiruutu 21">
            <a:extLst>
              <a:ext uri="{FF2B5EF4-FFF2-40B4-BE49-F238E27FC236}">
                <a16:creationId xmlns:a16="http://schemas.microsoft.com/office/drawing/2014/main" id="{26A75E70-94BB-D95F-76B3-A95D412FE021}"/>
              </a:ext>
            </a:extLst>
          </p:cNvPr>
          <p:cNvSpPr txBox="1"/>
          <p:nvPr/>
        </p:nvSpPr>
        <p:spPr>
          <a:xfrm>
            <a:off x="5159191" y="6119835"/>
            <a:ext cx="1993351"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Kriisit ja katastrofit</a:t>
            </a:r>
          </a:p>
        </p:txBody>
      </p:sp>
      <p:sp>
        <p:nvSpPr>
          <p:cNvPr id="18" name="Tekstiruutu 17">
            <a:extLst>
              <a:ext uri="{FF2B5EF4-FFF2-40B4-BE49-F238E27FC236}">
                <a16:creationId xmlns:a16="http://schemas.microsoft.com/office/drawing/2014/main" id="{EFC1F6E6-3753-2C95-D5CD-8A00E675B863}"/>
              </a:ext>
            </a:extLst>
          </p:cNvPr>
          <p:cNvSpPr txBox="1"/>
          <p:nvPr/>
        </p:nvSpPr>
        <p:spPr>
          <a:xfrm>
            <a:off x="7620320" y="6119835"/>
            <a:ext cx="2610390"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i="0" u="none" strike="noStrike">
                <a:effectLst/>
                <a:latin typeface="Arial" panose="020B0604020202020204" pitchFamily="34" charset="0"/>
              </a:rPr>
              <a:t>Yleisrahoitus sinne, missä tarve on suurin</a:t>
            </a:r>
            <a:r>
              <a:rPr lang="fi-FI" sz="1600" b="0" i="0">
                <a:effectLst/>
                <a:latin typeface="Arial" panose="020B0604020202020204" pitchFamily="34" charset="0"/>
              </a:rPr>
              <a:t>​</a:t>
            </a:r>
            <a:endParaRPr lang="fi-FI" sz="1600" b="1"/>
          </a:p>
        </p:txBody>
      </p:sp>
      <p:pic>
        <p:nvPicPr>
          <p:cNvPr id="15" name="Kuva 14" descr="Kuva, joka sisältää kohteen kuvakaappaus, Grafiikka, symboli, logo&#10;&#10;Tekoälyn generoima sisältö voi olla virheellistä.">
            <a:extLst>
              <a:ext uri="{FF2B5EF4-FFF2-40B4-BE49-F238E27FC236}">
                <a16:creationId xmlns:a16="http://schemas.microsoft.com/office/drawing/2014/main" id="{75804D08-5423-42E4-3CFD-01E8751EFD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5432" y="1060919"/>
            <a:ext cx="2121609" cy="2136529"/>
          </a:xfrm>
          <a:prstGeom prst="rect">
            <a:avLst/>
          </a:prstGeom>
        </p:spPr>
      </p:pic>
      <p:pic>
        <p:nvPicPr>
          <p:cNvPr id="20" name="Kuva 19" descr="Kuva, joka sisältää kohteen clipart, animaatio, Grafiikka, luonnos&#10;&#10;Tekoälyn generoima sisältö voi olla virheellistä.">
            <a:extLst>
              <a:ext uri="{FF2B5EF4-FFF2-40B4-BE49-F238E27FC236}">
                <a16:creationId xmlns:a16="http://schemas.microsoft.com/office/drawing/2014/main" id="{4233AB69-50BA-C759-DE82-D7F9A3C9C6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3846" y="3949089"/>
            <a:ext cx="2161603" cy="2176804"/>
          </a:xfrm>
          <a:prstGeom prst="rect">
            <a:avLst/>
          </a:prstGeom>
        </p:spPr>
      </p:pic>
      <p:pic>
        <p:nvPicPr>
          <p:cNvPr id="22" name="Kuva 21" descr="Kuva, joka sisältää kohteen clipart, Grafiikka, symboli, animaatio&#10;&#10;Tekoälyn generoima sisältö voi olla virheellistä.">
            <a:extLst>
              <a:ext uri="{FF2B5EF4-FFF2-40B4-BE49-F238E27FC236}">
                <a16:creationId xmlns:a16="http://schemas.microsoft.com/office/drawing/2014/main" id="{56C204D8-13D1-6B3E-DC97-5CD684B5CF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37986" y="1050292"/>
            <a:ext cx="2175058" cy="2190354"/>
          </a:xfrm>
          <a:prstGeom prst="rect">
            <a:avLst/>
          </a:prstGeom>
        </p:spPr>
      </p:pic>
      <p:pic>
        <p:nvPicPr>
          <p:cNvPr id="32" name="Kuva 31" descr="Kuva, joka sisältää kohteen animaatio, Grafiikka, clipart, Fontti&#10;&#10;Tekoälyn generoima sisältö voi olla virheellistä.">
            <a:extLst>
              <a:ext uri="{FF2B5EF4-FFF2-40B4-BE49-F238E27FC236}">
                <a16:creationId xmlns:a16="http://schemas.microsoft.com/office/drawing/2014/main" id="{B21E782D-5934-0B5B-BC61-4F19E6B4C5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44463" y="4003426"/>
            <a:ext cx="2132921" cy="2147920"/>
          </a:xfrm>
          <a:prstGeom prst="rect">
            <a:avLst/>
          </a:prstGeom>
        </p:spPr>
      </p:pic>
      <p:pic>
        <p:nvPicPr>
          <p:cNvPr id="34" name="Kuva 33" descr="Kuva, joka sisältää kohteen clipart, Grafiikka, symboli, logo&#10;&#10;Tekoälyn generoima sisältö voi olla virheellistä.">
            <a:extLst>
              <a:ext uri="{FF2B5EF4-FFF2-40B4-BE49-F238E27FC236}">
                <a16:creationId xmlns:a16="http://schemas.microsoft.com/office/drawing/2014/main" id="{F06AF4A2-DF04-8A35-AE77-C5D8261801B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11912" y="3943032"/>
            <a:ext cx="2161603" cy="2176804"/>
          </a:xfrm>
          <a:prstGeom prst="rect">
            <a:avLst/>
          </a:prstGeom>
        </p:spPr>
      </p:pic>
      <p:pic>
        <p:nvPicPr>
          <p:cNvPr id="6" name="Kuva 5" descr="Kuva, joka sisältää kohteen symboli, Grafiikka, Fontti, logo&#10;&#10;Tekoälyn generoima sisältö voi olla virheellistä.">
            <a:extLst>
              <a:ext uri="{FF2B5EF4-FFF2-40B4-BE49-F238E27FC236}">
                <a16:creationId xmlns:a16="http://schemas.microsoft.com/office/drawing/2014/main" id="{556C8B14-74EE-0026-DB63-57530086F6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44463" y="1092726"/>
            <a:ext cx="2121610" cy="2136530"/>
          </a:xfrm>
          <a:prstGeom prst="rect">
            <a:avLst/>
          </a:prstGeom>
        </p:spPr>
      </p:pic>
      <p:sp>
        <p:nvSpPr>
          <p:cNvPr id="12" name="Otsikko 11">
            <a:extLst>
              <a:ext uri="{FF2B5EF4-FFF2-40B4-BE49-F238E27FC236}">
                <a16:creationId xmlns:a16="http://schemas.microsoft.com/office/drawing/2014/main" id="{12C41615-C901-6516-7373-8408766CBB0E}"/>
              </a:ext>
            </a:extLst>
          </p:cNvPr>
          <p:cNvSpPr>
            <a:spLocks noGrp="1"/>
          </p:cNvSpPr>
          <p:nvPr>
            <p:ph type="title"/>
          </p:nvPr>
        </p:nvSpPr>
        <p:spPr>
          <a:xfrm>
            <a:off x="1867988" y="269697"/>
            <a:ext cx="8535106" cy="584776"/>
          </a:xfrm>
        </p:spPr>
        <p:txBody>
          <a:bodyPr>
            <a:normAutofit fontScale="90000"/>
          </a:bodyPr>
          <a:lstStyle/>
          <a:p>
            <a:pPr algn="ctr"/>
            <a:r>
              <a:rPr lang="fi-FI">
                <a:solidFill>
                  <a:schemeClr val="tx1"/>
                </a:solidFill>
              </a:rPr>
              <a:t>Teemat</a:t>
            </a:r>
          </a:p>
        </p:txBody>
      </p:sp>
      <p:pic>
        <p:nvPicPr>
          <p:cNvPr id="3" name="Kuva 2">
            <a:extLst>
              <a:ext uri="{FF2B5EF4-FFF2-40B4-BE49-F238E27FC236}">
                <a16:creationId xmlns:a16="http://schemas.microsoft.com/office/drawing/2014/main" id="{5851F937-169A-1774-A621-625E14E67C3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851052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49331-42A1-6432-A47A-50D15542001C}"/>
            </a:ext>
          </a:extLst>
        </p:cNvPr>
        <p:cNvGrpSpPr/>
        <p:nvPr/>
      </p:nvGrpSpPr>
      <p:grpSpPr>
        <a:xfrm>
          <a:off x="0" y="0"/>
          <a:ext cx="0" cy="0"/>
          <a:chOff x="0" y="0"/>
          <a:chExt cx="0" cy="0"/>
        </a:xfrm>
      </p:grpSpPr>
      <p:pic>
        <p:nvPicPr>
          <p:cNvPr id="15" name="Kuva 14">
            <a:extLst>
              <a:ext uri="{FF2B5EF4-FFF2-40B4-BE49-F238E27FC236}">
                <a16:creationId xmlns:a16="http://schemas.microsoft.com/office/drawing/2014/main" id="{915D3043-6D18-52E0-2018-5FA7F42919E4}"/>
              </a:ext>
            </a:extLst>
          </p:cNvPr>
          <p:cNvPicPr>
            <a:picLocks noChangeAspect="1"/>
          </p:cNvPicPr>
          <p:nvPr/>
        </p:nvPicPr>
        <p:blipFill>
          <a:blip r:embed="rId2">
            <a:extLst>
              <a:ext uri="{28A0092B-C50C-407E-A947-70E740481C1C}">
                <a14:useLocalDpi xmlns:a14="http://schemas.microsoft.com/office/drawing/2010/main" val="0"/>
              </a:ext>
            </a:extLst>
          </a:blip>
          <a:srcRect b="11646"/>
          <a:stretch>
            <a:fillRect/>
          </a:stretch>
        </p:blipFill>
        <p:spPr>
          <a:xfrm>
            <a:off x="1246721" y="94593"/>
            <a:ext cx="9698557" cy="6059319"/>
          </a:xfrm>
          <a:prstGeom prst="rect">
            <a:avLst/>
          </a:prstGeom>
        </p:spPr>
      </p:pic>
      <p:pic>
        <p:nvPicPr>
          <p:cNvPr id="5" name="Kuva 4">
            <a:extLst>
              <a:ext uri="{FF2B5EF4-FFF2-40B4-BE49-F238E27FC236}">
                <a16:creationId xmlns:a16="http://schemas.microsoft.com/office/drawing/2014/main" id="{79021147-9247-80F5-6E32-A5277CBA5CF3}"/>
              </a:ext>
            </a:extLst>
          </p:cNvPr>
          <p:cNvPicPr>
            <a:picLocks noChangeAspect="1"/>
          </p:cNvPicPr>
          <p:nvPr/>
        </p:nvPicPr>
        <p:blipFill>
          <a:blip r:embed="rId3"/>
          <a:stretch>
            <a:fillRect/>
          </a:stretch>
        </p:blipFill>
        <p:spPr>
          <a:xfrm>
            <a:off x="3805402" y="1368725"/>
            <a:ext cx="2038358" cy="2608915"/>
          </a:xfrm>
          <a:prstGeom prst="rect">
            <a:avLst/>
          </a:prstGeom>
        </p:spPr>
      </p:pic>
      <p:pic>
        <p:nvPicPr>
          <p:cNvPr id="7" name="Kuva 6">
            <a:extLst>
              <a:ext uri="{FF2B5EF4-FFF2-40B4-BE49-F238E27FC236}">
                <a16:creationId xmlns:a16="http://schemas.microsoft.com/office/drawing/2014/main" id="{CE41A020-7263-C535-6F7E-C1D6F1F700F3}"/>
              </a:ext>
            </a:extLst>
          </p:cNvPr>
          <p:cNvPicPr>
            <a:picLocks noChangeAspect="1"/>
          </p:cNvPicPr>
          <p:nvPr/>
        </p:nvPicPr>
        <p:blipFill>
          <a:blip r:embed="rId4"/>
          <a:stretch>
            <a:fillRect/>
          </a:stretch>
        </p:blipFill>
        <p:spPr>
          <a:xfrm>
            <a:off x="7349482" y="809897"/>
            <a:ext cx="1926009" cy="2469465"/>
          </a:xfrm>
          <a:prstGeom prst="rect">
            <a:avLst/>
          </a:prstGeom>
        </p:spPr>
      </p:pic>
      <p:pic>
        <p:nvPicPr>
          <p:cNvPr id="9" name="Kuva 8">
            <a:extLst>
              <a:ext uri="{FF2B5EF4-FFF2-40B4-BE49-F238E27FC236}">
                <a16:creationId xmlns:a16="http://schemas.microsoft.com/office/drawing/2014/main" id="{9165808B-5C5A-0B65-8F69-05AFDE15F396}"/>
              </a:ext>
            </a:extLst>
          </p:cNvPr>
          <p:cNvPicPr>
            <a:picLocks noChangeAspect="1"/>
          </p:cNvPicPr>
          <p:nvPr/>
        </p:nvPicPr>
        <p:blipFill>
          <a:blip r:embed="rId5"/>
          <a:stretch>
            <a:fillRect/>
          </a:stretch>
        </p:blipFill>
        <p:spPr>
          <a:xfrm>
            <a:off x="677854" y="2466988"/>
            <a:ext cx="2238655" cy="2865277"/>
          </a:xfrm>
          <a:prstGeom prst="rect">
            <a:avLst/>
          </a:prstGeom>
        </p:spPr>
      </p:pic>
      <p:pic>
        <p:nvPicPr>
          <p:cNvPr id="11" name="Kuva 10">
            <a:extLst>
              <a:ext uri="{FF2B5EF4-FFF2-40B4-BE49-F238E27FC236}">
                <a16:creationId xmlns:a16="http://schemas.microsoft.com/office/drawing/2014/main" id="{F3226C8C-9261-776F-75B4-FDBEA01DC07E}"/>
              </a:ext>
            </a:extLst>
          </p:cNvPr>
          <p:cNvPicPr>
            <a:picLocks noChangeAspect="1"/>
          </p:cNvPicPr>
          <p:nvPr/>
        </p:nvPicPr>
        <p:blipFill>
          <a:blip r:embed="rId6"/>
          <a:stretch>
            <a:fillRect/>
          </a:stretch>
        </p:blipFill>
        <p:spPr>
          <a:xfrm>
            <a:off x="8914084" y="94593"/>
            <a:ext cx="2031194" cy="2608915"/>
          </a:xfrm>
          <a:prstGeom prst="rect">
            <a:avLst/>
          </a:prstGeom>
        </p:spPr>
      </p:pic>
      <p:pic>
        <p:nvPicPr>
          <p:cNvPr id="13" name="Kuva 12">
            <a:extLst>
              <a:ext uri="{FF2B5EF4-FFF2-40B4-BE49-F238E27FC236}">
                <a16:creationId xmlns:a16="http://schemas.microsoft.com/office/drawing/2014/main" id="{E7F79B1A-9709-C879-78B4-5807627A102F}"/>
              </a:ext>
            </a:extLst>
          </p:cNvPr>
          <p:cNvPicPr>
            <a:picLocks noChangeAspect="1"/>
          </p:cNvPicPr>
          <p:nvPr/>
        </p:nvPicPr>
        <p:blipFill>
          <a:blip r:embed="rId7"/>
          <a:stretch>
            <a:fillRect/>
          </a:stretch>
        </p:blipFill>
        <p:spPr>
          <a:xfrm>
            <a:off x="5586134" y="572116"/>
            <a:ext cx="2107750" cy="2707246"/>
          </a:xfrm>
          <a:prstGeom prst="rect">
            <a:avLst/>
          </a:prstGeom>
        </p:spPr>
      </p:pic>
      <p:pic>
        <p:nvPicPr>
          <p:cNvPr id="19" name="Kuva 18">
            <a:extLst>
              <a:ext uri="{FF2B5EF4-FFF2-40B4-BE49-F238E27FC236}">
                <a16:creationId xmlns:a16="http://schemas.microsoft.com/office/drawing/2014/main" id="{A92A7B91-6AD7-8D9F-D57A-F340A8F09FDC}"/>
              </a:ext>
            </a:extLst>
          </p:cNvPr>
          <p:cNvPicPr>
            <a:picLocks noChangeAspect="1"/>
          </p:cNvPicPr>
          <p:nvPr/>
        </p:nvPicPr>
        <p:blipFill>
          <a:blip r:embed="rId8"/>
          <a:stretch>
            <a:fillRect/>
          </a:stretch>
        </p:blipFill>
        <p:spPr>
          <a:xfrm>
            <a:off x="3822510" y="4553494"/>
            <a:ext cx="2021250" cy="2587018"/>
          </a:xfrm>
          <a:prstGeom prst="rect">
            <a:avLst/>
          </a:prstGeom>
        </p:spPr>
      </p:pic>
      <p:pic>
        <p:nvPicPr>
          <p:cNvPr id="21" name="Kuva 20">
            <a:extLst>
              <a:ext uri="{FF2B5EF4-FFF2-40B4-BE49-F238E27FC236}">
                <a16:creationId xmlns:a16="http://schemas.microsoft.com/office/drawing/2014/main" id="{11544BD8-2555-5AF5-C5B0-E81F1885012D}"/>
              </a:ext>
            </a:extLst>
          </p:cNvPr>
          <p:cNvPicPr>
            <a:picLocks noChangeAspect="1"/>
          </p:cNvPicPr>
          <p:nvPr/>
        </p:nvPicPr>
        <p:blipFill>
          <a:blip r:embed="rId9"/>
          <a:stretch>
            <a:fillRect/>
          </a:stretch>
        </p:blipFill>
        <p:spPr>
          <a:xfrm>
            <a:off x="7340644" y="4442782"/>
            <a:ext cx="2107750" cy="2697730"/>
          </a:xfrm>
          <a:prstGeom prst="rect">
            <a:avLst/>
          </a:prstGeom>
        </p:spPr>
      </p:pic>
      <p:pic>
        <p:nvPicPr>
          <p:cNvPr id="23" name="Kuva 22">
            <a:extLst>
              <a:ext uri="{FF2B5EF4-FFF2-40B4-BE49-F238E27FC236}">
                <a16:creationId xmlns:a16="http://schemas.microsoft.com/office/drawing/2014/main" id="{A1F999F8-61CB-DDC1-AC56-4C656233547E}"/>
              </a:ext>
            </a:extLst>
          </p:cNvPr>
          <p:cNvPicPr>
            <a:picLocks noChangeAspect="1"/>
          </p:cNvPicPr>
          <p:nvPr/>
        </p:nvPicPr>
        <p:blipFill>
          <a:blip r:embed="rId10"/>
          <a:stretch>
            <a:fillRect/>
          </a:stretch>
        </p:blipFill>
        <p:spPr>
          <a:xfrm>
            <a:off x="5492298" y="5009120"/>
            <a:ext cx="2107750" cy="2707246"/>
          </a:xfrm>
          <a:prstGeom prst="rect">
            <a:avLst/>
          </a:prstGeom>
        </p:spPr>
      </p:pic>
      <p:sp>
        <p:nvSpPr>
          <p:cNvPr id="29" name="Ympyräreunus kuvalle 25"/>
          <p:cNvSpPr/>
          <p:nvPr/>
        </p:nvSpPr>
        <p:spPr>
          <a:xfrm>
            <a:off x="9670604" y="4173365"/>
            <a:ext cx="2159874" cy="2159874"/>
          </a:xfrm>
          <a:prstGeom prst="ellipse">
            <a:avLst/>
          </a:prstGeom>
          <a:solidFill>
            <a:srgbClr val="FFFFFF"/>
          </a:solidFill>
          <a:ln w="9525">
            <a:solidFill>
              <a:srgbClr val="9191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5" name="Kuva 24">
            <a:extLst>
              <a:ext uri="{FF2B5EF4-FFF2-40B4-BE49-F238E27FC236}">
                <a16:creationId xmlns:a16="http://schemas.microsoft.com/office/drawing/2014/main" id="{459B6E90-1237-F8BE-34E1-F3AC62F71737}"/>
              </a:ext>
            </a:extLst>
          </p:cNvPr>
          <p:cNvPicPr>
            <a:picLocks noChangeAspect="1"/>
          </p:cNvPicPr>
          <p:nvPr/>
        </p:nvPicPr>
        <p:blipFill>
          <a:blip r:embed="rId11"/>
          <a:srcRect l="13379" r="13379"/>
          <a:stretch>
            <a:fillRect/>
          </a:stretch>
        </p:blipFill>
        <p:spPr>
          <a:xfrm>
            <a:off x="9720896" y="4223657"/>
            <a:ext cx="2059290" cy="2059290"/>
          </a:xfrm>
          <a:prstGeom prst="ellipse">
            <a:avLst/>
          </a:prstGeom>
        </p:spPr>
      </p:pic>
      <p:sp>
        <p:nvSpPr>
          <p:cNvPr id="28" name="Ympyräreunus kuvalle 27"/>
          <p:cNvSpPr/>
          <p:nvPr/>
        </p:nvSpPr>
        <p:spPr>
          <a:xfrm>
            <a:off x="9379604" y="1703981"/>
            <a:ext cx="2368828" cy="2368828"/>
          </a:xfrm>
          <a:prstGeom prst="ellipse">
            <a:avLst/>
          </a:prstGeom>
          <a:solidFill>
            <a:srgbClr val="FFFFFF"/>
          </a:solidFill>
          <a:ln w="9525">
            <a:solidFill>
              <a:srgbClr val="9191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7" name="Kuva 26">
            <a:extLst>
              <a:ext uri="{FF2B5EF4-FFF2-40B4-BE49-F238E27FC236}">
                <a16:creationId xmlns:a16="http://schemas.microsoft.com/office/drawing/2014/main" id="{9210045B-EB3B-3DF2-0C49-9C5A9BB5FCEE}"/>
              </a:ext>
            </a:extLst>
          </p:cNvPr>
          <p:cNvPicPr>
            <a:picLocks noChangeAspect="1"/>
          </p:cNvPicPr>
          <p:nvPr/>
        </p:nvPicPr>
        <p:blipFill>
          <a:blip r:embed="rId12"/>
          <a:srcRect l="16504" r="16504"/>
          <a:stretch>
            <a:fillRect/>
          </a:stretch>
        </p:blipFill>
        <p:spPr>
          <a:xfrm>
            <a:off x="9429896" y="1754273"/>
            <a:ext cx="2268244" cy="2268244"/>
          </a:xfrm>
          <a:prstGeom prst="ellipse">
            <a:avLst/>
          </a:prstGeom>
        </p:spPr>
      </p:pic>
    </p:spTree>
    <p:extLst>
      <p:ext uri="{BB962C8B-B14F-4D97-AF65-F5344CB8AC3E}">
        <p14:creationId xmlns:p14="http://schemas.microsoft.com/office/powerpoint/2010/main" val="3014297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901A1-8CA7-7EDF-EECC-6C7EEA075299}"/>
              </a:ext>
            </a:extLst>
          </p:cNvPr>
          <p:cNvSpPr>
            <a:spLocks noGrp="1"/>
          </p:cNvSpPr>
          <p:nvPr>
            <p:ph type="title"/>
          </p:nvPr>
        </p:nvSpPr>
        <p:spPr/>
        <p:txBody>
          <a:bodyPr/>
          <a:lstStyle/>
          <a:p>
            <a:r>
              <a:rPr lang="en-US" err="1">
                <a:latin typeface="Arial Black"/>
                <a:cs typeface="Arial"/>
              </a:rPr>
              <a:t>Materiaalit</a:t>
            </a:r>
            <a:r>
              <a:rPr lang="en-US">
                <a:latin typeface="Arial Black"/>
                <a:cs typeface="Arial"/>
              </a:rPr>
              <a:t> ja </a:t>
            </a:r>
            <a:r>
              <a:rPr lang="en-US" err="1">
                <a:latin typeface="Arial Black"/>
                <a:cs typeface="Arial"/>
              </a:rPr>
              <a:t>viestintä</a:t>
            </a:r>
            <a:endParaRPr lang="en-US" err="1"/>
          </a:p>
        </p:txBody>
      </p:sp>
      <p:sp>
        <p:nvSpPr>
          <p:cNvPr id="3" name="Text Placeholder 2">
            <a:extLst>
              <a:ext uri="{FF2B5EF4-FFF2-40B4-BE49-F238E27FC236}">
                <a16:creationId xmlns:a16="http://schemas.microsoft.com/office/drawing/2014/main" id="{EC2398AB-568A-D79D-66B7-E90BB5687DA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431485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2CD88-4132-B7A1-3D8E-3267B792EA6A}"/>
            </a:ext>
          </a:extLst>
        </p:cNvPr>
        <p:cNvGrpSpPr/>
        <p:nvPr/>
      </p:nvGrpSpPr>
      <p:grpSpPr>
        <a:xfrm>
          <a:off x="0" y="0"/>
          <a:ext cx="0" cy="0"/>
          <a:chOff x="0" y="0"/>
          <a:chExt cx="0" cy="0"/>
        </a:xfrm>
      </p:grpSpPr>
      <p:sp>
        <p:nvSpPr>
          <p:cNvPr id="15" name="Rengas 14">
            <a:extLst>
              <a:ext uri="{FF2B5EF4-FFF2-40B4-BE49-F238E27FC236}">
                <a16:creationId xmlns:a16="http://schemas.microsoft.com/office/drawing/2014/main" id="{5DF46D21-857A-70A7-AB47-2FFE5635CB0F}"/>
              </a:ext>
            </a:extLst>
          </p:cNvPr>
          <p:cNvSpPr/>
          <p:nvPr/>
        </p:nvSpPr>
        <p:spPr>
          <a:xfrm>
            <a:off x="3052066" y="1981912"/>
            <a:ext cx="3482511" cy="3410980"/>
          </a:xfrm>
          <a:prstGeom prst="donut">
            <a:avLst>
              <a:gd name="adj" fmla="val 2326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Tekstiruutu 54">
            <a:extLst>
              <a:ext uri="{FF2B5EF4-FFF2-40B4-BE49-F238E27FC236}">
                <a16:creationId xmlns:a16="http://schemas.microsoft.com/office/drawing/2014/main" id="{EEE360C8-360B-7D0D-B1DB-D4B73800BA3F}"/>
              </a:ext>
            </a:extLst>
          </p:cNvPr>
          <p:cNvSpPr txBox="1"/>
          <p:nvPr/>
        </p:nvSpPr>
        <p:spPr>
          <a:xfrm>
            <a:off x="4889095" y="2280464"/>
            <a:ext cx="733899"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E13840"/>
                </a:solidFill>
                <a:effectLst/>
                <a:uLnTx/>
                <a:uFillTx/>
                <a:latin typeface="Arial" panose="020B0604020202020204" pitchFamily="34" charset="0"/>
                <a:ea typeface="+mn-ea"/>
                <a:cs typeface="Arial" panose="020B0604020202020204" pitchFamily="34" charset="0"/>
              </a:rPr>
              <a:t>TAMMI</a:t>
            </a:r>
          </a:p>
        </p:txBody>
      </p:sp>
      <p:sp>
        <p:nvSpPr>
          <p:cNvPr id="56" name="Tekstiruutu 55">
            <a:extLst>
              <a:ext uri="{FF2B5EF4-FFF2-40B4-BE49-F238E27FC236}">
                <a16:creationId xmlns:a16="http://schemas.microsoft.com/office/drawing/2014/main" id="{F6C1A02E-33D9-A051-B3B5-2D458BB154B1}"/>
              </a:ext>
            </a:extLst>
          </p:cNvPr>
          <p:cNvSpPr txBox="1"/>
          <p:nvPr/>
        </p:nvSpPr>
        <p:spPr>
          <a:xfrm>
            <a:off x="5509661" y="2571113"/>
            <a:ext cx="733899"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E13840"/>
                </a:solidFill>
                <a:effectLst/>
                <a:uLnTx/>
                <a:uFillTx/>
                <a:latin typeface="Arial" panose="020B0604020202020204" pitchFamily="34" charset="0"/>
                <a:ea typeface="+mn-ea"/>
                <a:cs typeface="Arial" panose="020B0604020202020204" pitchFamily="34" charset="0"/>
              </a:rPr>
              <a:t>HELMI</a:t>
            </a:r>
          </a:p>
        </p:txBody>
      </p:sp>
      <p:sp>
        <p:nvSpPr>
          <p:cNvPr id="57" name="Tekstiruutu 56">
            <a:extLst>
              <a:ext uri="{FF2B5EF4-FFF2-40B4-BE49-F238E27FC236}">
                <a16:creationId xmlns:a16="http://schemas.microsoft.com/office/drawing/2014/main" id="{881E5713-E527-0FEC-77FB-D007762E6671}"/>
              </a:ext>
            </a:extLst>
          </p:cNvPr>
          <p:cNvSpPr txBox="1"/>
          <p:nvPr/>
        </p:nvSpPr>
        <p:spPr>
          <a:xfrm>
            <a:off x="5798698" y="3184133"/>
            <a:ext cx="733899"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E13840"/>
                </a:solidFill>
                <a:effectLst/>
                <a:uLnTx/>
                <a:uFillTx/>
                <a:latin typeface="Arial" panose="020B0604020202020204" pitchFamily="34" charset="0"/>
                <a:ea typeface="+mn-ea"/>
                <a:cs typeface="Arial" panose="020B0604020202020204" pitchFamily="34" charset="0"/>
              </a:rPr>
              <a:t>MAALIS</a:t>
            </a:r>
          </a:p>
        </p:txBody>
      </p:sp>
      <p:sp>
        <p:nvSpPr>
          <p:cNvPr id="58" name="Tekstiruutu 57">
            <a:extLst>
              <a:ext uri="{FF2B5EF4-FFF2-40B4-BE49-F238E27FC236}">
                <a16:creationId xmlns:a16="http://schemas.microsoft.com/office/drawing/2014/main" id="{4067AF4D-05EC-BB59-B04A-ECED3D62B608}"/>
              </a:ext>
            </a:extLst>
          </p:cNvPr>
          <p:cNvSpPr txBox="1"/>
          <p:nvPr/>
        </p:nvSpPr>
        <p:spPr>
          <a:xfrm>
            <a:off x="5862150" y="3867395"/>
            <a:ext cx="733899"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E13840"/>
                </a:solidFill>
                <a:effectLst/>
                <a:uLnTx/>
                <a:uFillTx/>
                <a:latin typeface="Arial" panose="020B0604020202020204" pitchFamily="34" charset="0"/>
                <a:ea typeface="+mn-ea"/>
                <a:cs typeface="Arial" panose="020B0604020202020204" pitchFamily="34" charset="0"/>
              </a:rPr>
              <a:t>HUHTI</a:t>
            </a:r>
          </a:p>
        </p:txBody>
      </p:sp>
      <p:sp>
        <p:nvSpPr>
          <p:cNvPr id="59" name="Tekstiruutu 58">
            <a:extLst>
              <a:ext uri="{FF2B5EF4-FFF2-40B4-BE49-F238E27FC236}">
                <a16:creationId xmlns:a16="http://schemas.microsoft.com/office/drawing/2014/main" id="{37FAD65A-916C-0D34-6B61-933CEDFB25FD}"/>
              </a:ext>
            </a:extLst>
          </p:cNvPr>
          <p:cNvSpPr txBox="1"/>
          <p:nvPr/>
        </p:nvSpPr>
        <p:spPr>
          <a:xfrm>
            <a:off x="5479547" y="4487543"/>
            <a:ext cx="733899"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E13840"/>
                </a:solidFill>
                <a:effectLst/>
                <a:uLnTx/>
                <a:uFillTx/>
                <a:latin typeface="Arial" panose="020B0604020202020204" pitchFamily="34" charset="0"/>
                <a:ea typeface="+mn-ea"/>
                <a:cs typeface="Arial" panose="020B0604020202020204" pitchFamily="34" charset="0"/>
              </a:rPr>
              <a:t>TOUKO</a:t>
            </a:r>
          </a:p>
        </p:txBody>
      </p:sp>
      <p:sp>
        <p:nvSpPr>
          <p:cNvPr id="60" name="Tekstiruutu 59">
            <a:extLst>
              <a:ext uri="{FF2B5EF4-FFF2-40B4-BE49-F238E27FC236}">
                <a16:creationId xmlns:a16="http://schemas.microsoft.com/office/drawing/2014/main" id="{BD0A6EA1-BC35-96DA-F39E-BC582E86587A}"/>
              </a:ext>
            </a:extLst>
          </p:cNvPr>
          <p:cNvSpPr txBox="1"/>
          <p:nvPr/>
        </p:nvSpPr>
        <p:spPr>
          <a:xfrm>
            <a:off x="4894935" y="4788469"/>
            <a:ext cx="733899"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E13840"/>
                </a:solidFill>
                <a:effectLst/>
                <a:uLnTx/>
                <a:uFillTx/>
                <a:latin typeface="Arial" panose="020B0604020202020204" pitchFamily="34" charset="0"/>
                <a:ea typeface="+mn-ea"/>
                <a:cs typeface="Arial" panose="020B0604020202020204" pitchFamily="34" charset="0"/>
              </a:rPr>
              <a:t>KESÄ</a:t>
            </a:r>
          </a:p>
        </p:txBody>
      </p:sp>
      <p:sp>
        <p:nvSpPr>
          <p:cNvPr id="61" name="Tekstiruutu 60">
            <a:extLst>
              <a:ext uri="{FF2B5EF4-FFF2-40B4-BE49-F238E27FC236}">
                <a16:creationId xmlns:a16="http://schemas.microsoft.com/office/drawing/2014/main" id="{2BB7600C-FA53-2755-D87D-B9AEE9C7E0D5}"/>
              </a:ext>
            </a:extLst>
          </p:cNvPr>
          <p:cNvSpPr txBox="1"/>
          <p:nvPr/>
        </p:nvSpPr>
        <p:spPr>
          <a:xfrm>
            <a:off x="4155196" y="4765167"/>
            <a:ext cx="733899"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E13840"/>
                </a:solidFill>
                <a:effectLst/>
                <a:uLnTx/>
                <a:uFillTx/>
                <a:latin typeface="Arial" panose="020B0604020202020204" pitchFamily="34" charset="0"/>
                <a:ea typeface="+mn-ea"/>
                <a:cs typeface="Arial" panose="020B0604020202020204" pitchFamily="34" charset="0"/>
              </a:rPr>
              <a:t>HEINÄ</a:t>
            </a:r>
          </a:p>
        </p:txBody>
      </p:sp>
      <p:sp>
        <p:nvSpPr>
          <p:cNvPr id="62" name="Tekstiruutu 61">
            <a:extLst>
              <a:ext uri="{FF2B5EF4-FFF2-40B4-BE49-F238E27FC236}">
                <a16:creationId xmlns:a16="http://schemas.microsoft.com/office/drawing/2014/main" id="{189ED948-A83B-56A8-B3BF-87F86F26F865}"/>
              </a:ext>
            </a:extLst>
          </p:cNvPr>
          <p:cNvSpPr txBox="1"/>
          <p:nvPr/>
        </p:nvSpPr>
        <p:spPr>
          <a:xfrm>
            <a:off x="3691388" y="4496721"/>
            <a:ext cx="733899"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E13840"/>
                </a:solidFill>
                <a:effectLst/>
                <a:uLnTx/>
                <a:uFillTx/>
                <a:latin typeface="Arial" panose="020B0604020202020204" pitchFamily="34" charset="0"/>
                <a:ea typeface="+mn-ea"/>
                <a:cs typeface="Arial" panose="020B0604020202020204" pitchFamily="34" charset="0"/>
              </a:rPr>
              <a:t>ELO</a:t>
            </a:r>
          </a:p>
        </p:txBody>
      </p:sp>
      <p:sp>
        <p:nvSpPr>
          <p:cNvPr id="63" name="Tekstiruutu 62">
            <a:extLst>
              <a:ext uri="{FF2B5EF4-FFF2-40B4-BE49-F238E27FC236}">
                <a16:creationId xmlns:a16="http://schemas.microsoft.com/office/drawing/2014/main" id="{055AE545-87C3-C1A0-4BC3-880AB252EA80}"/>
              </a:ext>
            </a:extLst>
          </p:cNvPr>
          <p:cNvSpPr txBox="1"/>
          <p:nvPr/>
        </p:nvSpPr>
        <p:spPr>
          <a:xfrm>
            <a:off x="3284204" y="3946193"/>
            <a:ext cx="733899"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E13840"/>
                </a:solidFill>
                <a:effectLst/>
                <a:uLnTx/>
                <a:uFillTx/>
                <a:latin typeface="Arial" panose="020B0604020202020204" pitchFamily="34" charset="0"/>
                <a:ea typeface="+mn-ea"/>
                <a:cs typeface="Arial" panose="020B0604020202020204" pitchFamily="34" charset="0"/>
              </a:rPr>
              <a:t>SYYS</a:t>
            </a:r>
          </a:p>
        </p:txBody>
      </p:sp>
      <p:sp>
        <p:nvSpPr>
          <p:cNvPr id="64" name="Tekstiruutu 63">
            <a:extLst>
              <a:ext uri="{FF2B5EF4-FFF2-40B4-BE49-F238E27FC236}">
                <a16:creationId xmlns:a16="http://schemas.microsoft.com/office/drawing/2014/main" id="{F1265E03-2CC3-C224-DA48-9D7508D58F92}"/>
              </a:ext>
            </a:extLst>
          </p:cNvPr>
          <p:cNvSpPr txBox="1"/>
          <p:nvPr/>
        </p:nvSpPr>
        <p:spPr>
          <a:xfrm>
            <a:off x="3254517" y="3258621"/>
            <a:ext cx="733899"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E13840"/>
                </a:solidFill>
                <a:effectLst/>
                <a:uLnTx/>
                <a:uFillTx/>
                <a:latin typeface="Arial" panose="020B0604020202020204" pitchFamily="34" charset="0"/>
                <a:ea typeface="+mn-ea"/>
                <a:cs typeface="Arial" panose="020B0604020202020204" pitchFamily="34" charset="0"/>
              </a:rPr>
              <a:t>LOKA</a:t>
            </a:r>
          </a:p>
        </p:txBody>
      </p:sp>
      <p:sp>
        <p:nvSpPr>
          <p:cNvPr id="65" name="Tekstiruutu 64">
            <a:extLst>
              <a:ext uri="{FF2B5EF4-FFF2-40B4-BE49-F238E27FC236}">
                <a16:creationId xmlns:a16="http://schemas.microsoft.com/office/drawing/2014/main" id="{B9CC790C-4018-61FF-5D5D-10FD5AFD4534}"/>
              </a:ext>
            </a:extLst>
          </p:cNvPr>
          <p:cNvSpPr txBox="1"/>
          <p:nvPr/>
        </p:nvSpPr>
        <p:spPr>
          <a:xfrm>
            <a:off x="3445394" y="2647415"/>
            <a:ext cx="82513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E13840"/>
                </a:solidFill>
                <a:effectLst/>
                <a:uLnTx/>
                <a:uFillTx/>
                <a:latin typeface="Arial" panose="020B0604020202020204" pitchFamily="34" charset="0"/>
                <a:ea typeface="+mn-ea"/>
                <a:cs typeface="Arial" panose="020B0604020202020204" pitchFamily="34" charset="0"/>
              </a:rPr>
              <a:t>MARRAS</a:t>
            </a:r>
          </a:p>
        </p:txBody>
      </p:sp>
      <p:sp>
        <p:nvSpPr>
          <p:cNvPr id="66" name="Tekstiruutu 65">
            <a:extLst>
              <a:ext uri="{FF2B5EF4-FFF2-40B4-BE49-F238E27FC236}">
                <a16:creationId xmlns:a16="http://schemas.microsoft.com/office/drawing/2014/main" id="{32353743-2FA4-5E80-ADDD-80076C371B03}"/>
              </a:ext>
            </a:extLst>
          </p:cNvPr>
          <p:cNvSpPr txBox="1"/>
          <p:nvPr/>
        </p:nvSpPr>
        <p:spPr>
          <a:xfrm>
            <a:off x="4153178" y="2301360"/>
            <a:ext cx="733899"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E13840"/>
                </a:solidFill>
                <a:effectLst/>
                <a:uLnTx/>
                <a:uFillTx/>
                <a:latin typeface="Arial" panose="020B0604020202020204" pitchFamily="34" charset="0"/>
                <a:ea typeface="+mn-ea"/>
                <a:cs typeface="Arial" panose="020B0604020202020204" pitchFamily="34" charset="0"/>
              </a:rPr>
              <a:t>JOULU</a:t>
            </a:r>
          </a:p>
        </p:txBody>
      </p:sp>
      <p:sp>
        <p:nvSpPr>
          <p:cNvPr id="75" name="Tekstiruutu 74">
            <a:extLst>
              <a:ext uri="{FF2B5EF4-FFF2-40B4-BE49-F238E27FC236}">
                <a16:creationId xmlns:a16="http://schemas.microsoft.com/office/drawing/2014/main" id="{C891018E-7F2A-9951-AAD1-086ADBE38FD7}"/>
              </a:ext>
            </a:extLst>
          </p:cNvPr>
          <p:cNvSpPr txBox="1"/>
          <p:nvPr/>
        </p:nvSpPr>
        <p:spPr>
          <a:xfrm>
            <a:off x="1568899" y="582181"/>
            <a:ext cx="9320400" cy="64633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3600" b="1" u="sng">
                <a:solidFill>
                  <a:prstClr val="white"/>
                </a:solidFill>
                <a:latin typeface="Arial"/>
                <a:cs typeface="Arial"/>
              </a:rPr>
              <a:t>TEEMAVIESTINNÄN</a:t>
            </a:r>
            <a:r>
              <a:rPr kumimoji="0" lang="fi-FI" sz="3600" b="1" i="0" u="sng" strike="noStrike" kern="1200" cap="none" spc="0" normalizeH="0" baseline="0" noProof="0">
                <a:ln>
                  <a:noFill/>
                </a:ln>
                <a:solidFill>
                  <a:prstClr val="white"/>
                </a:solidFill>
                <a:effectLst/>
                <a:uLnTx/>
                <a:uFillTx/>
                <a:latin typeface="Arial"/>
                <a:cs typeface="Arial"/>
              </a:rPr>
              <a:t> VUOSIKELLO 2027</a:t>
            </a:r>
            <a:endParaRPr lang="fi-FI" sz="3600" b="1" i="0" u="sng" strike="noStrike" kern="1200" cap="none" spc="0" normalizeH="0" baseline="0" noProof="0">
              <a:ln>
                <a:noFill/>
              </a:ln>
              <a:solidFill>
                <a:prstClr val="white"/>
              </a:solidFill>
              <a:effectLst/>
              <a:uLnTx/>
              <a:uFillTx/>
              <a:latin typeface="Arial"/>
              <a:cs typeface="Arial"/>
            </a:endParaRPr>
          </a:p>
        </p:txBody>
      </p:sp>
      <p:sp>
        <p:nvSpPr>
          <p:cNvPr id="187" name="Tekstiruutu 186">
            <a:extLst>
              <a:ext uri="{FF2B5EF4-FFF2-40B4-BE49-F238E27FC236}">
                <a16:creationId xmlns:a16="http://schemas.microsoft.com/office/drawing/2014/main" id="{1D4EA01B-A245-3DFE-894E-E3878EF40026}"/>
              </a:ext>
            </a:extLst>
          </p:cNvPr>
          <p:cNvSpPr txBox="1"/>
          <p:nvPr/>
        </p:nvSpPr>
        <p:spPr>
          <a:xfrm flipH="1">
            <a:off x="-148451" y="3823082"/>
            <a:ext cx="3417201" cy="6001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1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1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3" name="Kuva 2">
            <a:extLst>
              <a:ext uri="{FF2B5EF4-FFF2-40B4-BE49-F238E27FC236}">
                <a16:creationId xmlns:a16="http://schemas.microsoft.com/office/drawing/2014/main" id="{A1B776B8-E1AB-7D99-8DA3-450156B63397}"/>
              </a:ext>
            </a:extLst>
          </p:cNvPr>
          <p:cNvPicPr>
            <a:picLocks noChangeAspect="1"/>
          </p:cNvPicPr>
          <p:nvPr/>
        </p:nvPicPr>
        <p:blipFill>
          <a:blip r:embed="rId3"/>
          <a:stretch>
            <a:fillRect/>
          </a:stretch>
        </p:blipFill>
        <p:spPr>
          <a:xfrm>
            <a:off x="3706779" y="2814293"/>
            <a:ext cx="2209549" cy="1562148"/>
          </a:xfrm>
          <a:prstGeom prst="rect">
            <a:avLst/>
          </a:prstGeom>
        </p:spPr>
      </p:pic>
      <p:sp>
        <p:nvSpPr>
          <p:cNvPr id="97" name="Tekstiruutu 96">
            <a:extLst>
              <a:ext uri="{FF2B5EF4-FFF2-40B4-BE49-F238E27FC236}">
                <a16:creationId xmlns:a16="http://schemas.microsoft.com/office/drawing/2014/main" id="{0530411E-5DFD-F080-6B77-F3C281475B4E}"/>
              </a:ext>
            </a:extLst>
          </p:cNvPr>
          <p:cNvSpPr txBox="1"/>
          <p:nvPr/>
        </p:nvSpPr>
        <p:spPr>
          <a:xfrm>
            <a:off x="1380948" y="2152328"/>
            <a:ext cx="2325831" cy="276999"/>
          </a:xfrm>
          <a:prstGeom prst="rect">
            <a:avLst/>
          </a:prstGeom>
          <a:noFill/>
          <a:ln w="28575">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0" normalizeH="0" baseline="0" noProof="0">
                <a:ln>
                  <a:noFill/>
                </a:ln>
                <a:solidFill>
                  <a:schemeClr val="bg1"/>
                </a:solidFill>
                <a:effectLst/>
                <a:uLnTx/>
                <a:uFillTx/>
                <a:latin typeface="Arial"/>
                <a:cs typeface="Arial"/>
              </a:rPr>
              <a:t>JOULUTERVEHDYS</a:t>
            </a:r>
            <a:endParaRPr lang="fi-FI" sz="1200" b="1" i="0" u="none" strike="noStrike" kern="1200" cap="none" spc="0" normalizeH="0" baseline="0" noProof="0">
              <a:ln>
                <a:noFill/>
              </a:ln>
              <a:solidFill>
                <a:schemeClr val="bg1"/>
              </a:solidFill>
              <a:effectLst/>
              <a:uLnTx/>
              <a:uFillTx/>
              <a:latin typeface="Arial"/>
              <a:cs typeface="Arial"/>
            </a:endParaRPr>
          </a:p>
        </p:txBody>
      </p:sp>
      <p:sp>
        <p:nvSpPr>
          <p:cNvPr id="76" name="Tekstiruutu 75">
            <a:extLst>
              <a:ext uri="{FF2B5EF4-FFF2-40B4-BE49-F238E27FC236}">
                <a16:creationId xmlns:a16="http://schemas.microsoft.com/office/drawing/2014/main" id="{CD658D53-E086-7F08-4B79-F53EA941178A}"/>
              </a:ext>
            </a:extLst>
          </p:cNvPr>
          <p:cNvSpPr txBox="1"/>
          <p:nvPr/>
        </p:nvSpPr>
        <p:spPr>
          <a:xfrm flipH="1">
            <a:off x="5555344" y="1548436"/>
            <a:ext cx="2056474" cy="646331"/>
          </a:xfrm>
          <a:prstGeom prst="rect">
            <a:avLst/>
          </a:prstGeom>
          <a:noFill/>
          <a:ln w="28575">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b="1">
                <a:solidFill>
                  <a:schemeClr val="bg1"/>
                </a:solidFill>
                <a:latin typeface="Arial"/>
                <a:cs typeface="Arial"/>
              </a:rPr>
              <a:t>TEEMAKIRJE, TIETOPAKETTI TEEMOISTA</a:t>
            </a:r>
            <a:endParaRPr lang="fi-FI" sz="1100" b="0" i="0" u="none" strike="noStrike" kern="1200" cap="none" spc="0" normalizeH="0" baseline="0" noProof="0">
              <a:ln>
                <a:noFill/>
              </a:ln>
              <a:solidFill>
                <a:schemeClr val="bg1"/>
              </a:solidFill>
              <a:effectLst/>
              <a:uLnTx/>
              <a:uFillTx/>
              <a:latin typeface="Arial"/>
              <a:cs typeface="Arial"/>
            </a:endParaRPr>
          </a:p>
        </p:txBody>
      </p:sp>
      <p:sp>
        <p:nvSpPr>
          <p:cNvPr id="6" name="Tekstiruutu 5">
            <a:extLst>
              <a:ext uri="{FF2B5EF4-FFF2-40B4-BE49-F238E27FC236}">
                <a16:creationId xmlns:a16="http://schemas.microsoft.com/office/drawing/2014/main" id="{59756CD6-C776-CBA4-558B-737C8767A312}"/>
              </a:ext>
            </a:extLst>
          </p:cNvPr>
          <p:cNvSpPr txBox="1"/>
          <p:nvPr/>
        </p:nvSpPr>
        <p:spPr>
          <a:xfrm flipH="1">
            <a:off x="5757646" y="2982343"/>
            <a:ext cx="3786266" cy="446276"/>
          </a:xfrm>
          <a:prstGeom prst="rect">
            <a:avLst/>
          </a:prstGeom>
          <a:noFill/>
        </p:spPr>
        <p:txBody>
          <a:bodyPr wrap="square" lIns="91440" tIns="45720" rIns="91440" bIns="45720" rtlCol="0" anchor="t">
            <a:spAutoFit/>
          </a:bodyPr>
          <a:lstStyle/>
          <a:p>
            <a:pPr algn="ctr">
              <a:defRPr/>
            </a:pPr>
            <a:r>
              <a:rPr lang="fi-FI" sz="1200" b="1" i="1">
                <a:solidFill>
                  <a:schemeClr val="bg1"/>
                </a:solidFill>
                <a:latin typeface="Arial"/>
                <a:cs typeface="Arial"/>
              </a:rPr>
              <a:t>KUULUMISIA TEEMOISTA</a:t>
            </a:r>
            <a:endParaRPr lang="fi-FI">
              <a:solidFill>
                <a:schemeClr val="bg1"/>
              </a:solidFill>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fi-FI" sz="1100" i="1" u="none" strike="noStrike" kern="1200" cap="none" spc="0" normalizeH="0" baseline="0" noProof="0">
              <a:ln>
                <a:noFill/>
              </a:ln>
              <a:solidFill>
                <a:srgbClr val="7030A0"/>
              </a:solidFill>
              <a:effectLst/>
              <a:uLnTx/>
              <a:uFillTx/>
              <a:latin typeface="Arial" panose="020B0604020202020204" pitchFamily="34" charset="0"/>
              <a:cs typeface="Arial" panose="020B0604020202020204" pitchFamily="34" charset="0"/>
            </a:endParaRPr>
          </a:p>
        </p:txBody>
      </p:sp>
      <p:sp>
        <p:nvSpPr>
          <p:cNvPr id="7" name="Tekstiruutu 6">
            <a:extLst>
              <a:ext uri="{FF2B5EF4-FFF2-40B4-BE49-F238E27FC236}">
                <a16:creationId xmlns:a16="http://schemas.microsoft.com/office/drawing/2014/main" id="{0EF29290-A696-E4C4-EEED-C66AE7E6B229}"/>
              </a:ext>
            </a:extLst>
          </p:cNvPr>
          <p:cNvSpPr txBox="1"/>
          <p:nvPr/>
        </p:nvSpPr>
        <p:spPr>
          <a:xfrm flipH="1">
            <a:off x="262590" y="3106621"/>
            <a:ext cx="3323736" cy="446276"/>
          </a:xfrm>
          <a:prstGeom prst="rect">
            <a:avLst/>
          </a:prstGeom>
          <a:noFill/>
        </p:spPr>
        <p:txBody>
          <a:bodyPr wrap="square" lIns="91440" tIns="45720" rIns="91440" bIns="45720" rtlCol="0" anchor="t">
            <a:spAutoFit/>
          </a:bodyPr>
          <a:lstStyle/>
          <a:p>
            <a:pPr algn="ctr">
              <a:defRPr/>
            </a:pPr>
            <a:r>
              <a:rPr lang="fi-FI" sz="1200" b="1" i="1">
                <a:solidFill>
                  <a:schemeClr val="bg1"/>
                </a:solidFill>
                <a:latin typeface="Arial"/>
                <a:cs typeface="Arial"/>
              </a:rPr>
              <a:t>KUULUMISIA TEEMOISTA</a:t>
            </a:r>
            <a:br>
              <a:rPr lang="fi-FI" sz="1200" b="1" i="1" u="none" strike="noStrike" kern="1200" cap="none" spc="0" normalizeH="0" baseline="0" noProof="0">
                <a:ln>
                  <a:noFill/>
                </a:ln>
                <a:effectLst/>
                <a:uLnTx/>
                <a:uFillTx/>
                <a:latin typeface="Arial" panose="020B0604020202020204" pitchFamily="34" charset="0"/>
                <a:cs typeface="Arial" panose="020B0604020202020204" pitchFamily="34" charset="0"/>
              </a:rPr>
            </a:br>
            <a:endParaRPr lang="fi-FI" sz="1100" b="0" i="1"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endParaRPr>
          </a:p>
        </p:txBody>
      </p:sp>
      <p:sp>
        <p:nvSpPr>
          <p:cNvPr id="10" name="Tekstiruutu 9">
            <a:extLst>
              <a:ext uri="{FF2B5EF4-FFF2-40B4-BE49-F238E27FC236}">
                <a16:creationId xmlns:a16="http://schemas.microsoft.com/office/drawing/2014/main" id="{34221136-F176-4C1B-C012-244972CF6856}"/>
              </a:ext>
            </a:extLst>
          </p:cNvPr>
          <p:cNvSpPr txBox="1"/>
          <p:nvPr/>
        </p:nvSpPr>
        <p:spPr>
          <a:xfrm flipH="1">
            <a:off x="6036781" y="3890620"/>
            <a:ext cx="2455289" cy="276999"/>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1" i="0" strike="noStrike" kern="1200" cap="none" spc="0" normalizeH="0" baseline="0" noProof="0">
                <a:ln>
                  <a:noFill/>
                </a:ln>
                <a:solidFill>
                  <a:schemeClr val="bg1"/>
                </a:solidFill>
                <a:effectLst/>
                <a:uLnTx/>
                <a:uFillTx/>
                <a:latin typeface="Arial"/>
                <a:cs typeface="Arial"/>
              </a:rPr>
              <a:t>RUKOUSAIHE</a:t>
            </a:r>
            <a:endParaRPr lang="fi-FI" sz="1200" b="1" i="0" strike="noStrike" kern="1200" cap="none" spc="0" normalizeH="0" baseline="0" noProof="0">
              <a:ln>
                <a:noFill/>
              </a:ln>
              <a:solidFill>
                <a:schemeClr val="bg1"/>
              </a:solidFill>
              <a:effectLst/>
              <a:uLnTx/>
              <a:uFillTx/>
              <a:latin typeface="Arial"/>
              <a:cs typeface="Arial"/>
            </a:endParaRPr>
          </a:p>
        </p:txBody>
      </p:sp>
      <p:sp>
        <p:nvSpPr>
          <p:cNvPr id="12" name="Tekstiruutu 11">
            <a:extLst>
              <a:ext uri="{FF2B5EF4-FFF2-40B4-BE49-F238E27FC236}">
                <a16:creationId xmlns:a16="http://schemas.microsoft.com/office/drawing/2014/main" id="{3D61F082-2738-0E5E-4665-7E40818CB08D}"/>
              </a:ext>
            </a:extLst>
          </p:cNvPr>
          <p:cNvSpPr txBox="1"/>
          <p:nvPr/>
        </p:nvSpPr>
        <p:spPr>
          <a:xfrm flipH="1">
            <a:off x="5729887" y="2372179"/>
            <a:ext cx="2455289" cy="276999"/>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1" i="0" strike="noStrike" kern="1200" cap="none" spc="0" normalizeH="0" baseline="0" noProof="0">
                <a:ln>
                  <a:noFill/>
                </a:ln>
                <a:solidFill>
                  <a:schemeClr val="bg1"/>
                </a:solidFill>
                <a:effectLst/>
                <a:uLnTx/>
                <a:uFillTx/>
                <a:latin typeface="Arial"/>
                <a:cs typeface="Arial"/>
              </a:rPr>
              <a:t>RUKOUSAIHE</a:t>
            </a:r>
            <a:endParaRPr lang="fi-FI" sz="1200" b="1" i="0" strike="noStrike" kern="1200" cap="none" spc="0" normalizeH="0" baseline="0" noProof="0">
              <a:ln>
                <a:noFill/>
              </a:ln>
              <a:solidFill>
                <a:schemeClr val="bg1"/>
              </a:solidFill>
              <a:effectLst/>
              <a:uLnTx/>
              <a:uFillTx/>
              <a:latin typeface="Arial"/>
              <a:cs typeface="Arial"/>
            </a:endParaRPr>
          </a:p>
        </p:txBody>
      </p:sp>
      <p:sp>
        <p:nvSpPr>
          <p:cNvPr id="2" name="Tekstiruutu 1">
            <a:extLst>
              <a:ext uri="{FF2B5EF4-FFF2-40B4-BE49-F238E27FC236}">
                <a16:creationId xmlns:a16="http://schemas.microsoft.com/office/drawing/2014/main" id="{F50A88BB-7432-B8AE-616B-70A7544B896B}"/>
              </a:ext>
            </a:extLst>
          </p:cNvPr>
          <p:cNvSpPr txBox="1"/>
          <p:nvPr/>
        </p:nvSpPr>
        <p:spPr>
          <a:xfrm flipH="1">
            <a:off x="8758390" y="2194767"/>
            <a:ext cx="2713412" cy="2308324"/>
          </a:xfrm>
          <a:prstGeom prst="rect">
            <a:avLst/>
          </a:prstGeom>
          <a:noFill/>
          <a:ln>
            <a:solidFill>
              <a:srgbClr val="FF0000"/>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LISÄKSI: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Kolehtimateriaalit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2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Lähetysseuran työntekijäryhmittäin</a:t>
            </a:r>
            <a:br>
              <a:rPr kumimoji="0" lang="fi-FI" sz="12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br>
            <a:r>
              <a:rPr kumimoji="0" lang="fi-FI" sz="1200" b="1"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versioitu uutiskirje joka toinen kuukausi</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i-FI" sz="1200" b="1" i="1">
              <a:solidFill>
                <a:prstClr val="white"/>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b="1" i="1">
                <a:solidFill>
                  <a:prstClr val="white"/>
                </a:solidFill>
                <a:latin typeface="Arial"/>
                <a:cs typeface="Arial"/>
              </a:rPr>
              <a:t>Kauneimmat Joululaulut –materiaali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i-FI" sz="1200" b="1" i="1">
              <a:solidFill>
                <a:prstClr val="white"/>
              </a:solidFill>
              <a:latin typeface="Arial"/>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b="1" i="1">
                <a:solidFill>
                  <a:prstClr val="white"/>
                </a:solidFill>
                <a:latin typeface="Arial"/>
                <a:cs typeface="Arial"/>
              </a:rPr>
              <a:t>Muu tiedotusviestintä</a:t>
            </a:r>
          </a:p>
        </p:txBody>
      </p:sp>
      <p:sp>
        <p:nvSpPr>
          <p:cNvPr id="21" name="Tekstiruutu 20">
            <a:extLst>
              <a:ext uri="{FF2B5EF4-FFF2-40B4-BE49-F238E27FC236}">
                <a16:creationId xmlns:a16="http://schemas.microsoft.com/office/drawing/2014/main" id="{3354720B-35D9-6229-33F0-3BB37492DD01}"/>
              </a:ext>
            </a:extLst>
          </p:cNvPr>
          <p:cNvSpPr txBox="1"/>
          <p:nvPr/>
        </p:nvSpPr>
        <p:spPr>
          <a:xfrm>
            <a:off x="1198352" y="4109957"/>
            <a:ext cx="1916954" cy="276999"/>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1" i="0" strike="noStrike" kern="1200" cap="none" spc="0" normalizeH="0" baseline="0" noProof="0">
                <a:ln>
                  <a:noFill/>
                </a:ln>
                <a:solidFill>
                  <a:schemeClr val="bg1"/>
                </a:solidFill>
                <a:effectLst/>
                <a:uLnTx/>
                <a:uFillTx/>
                <a:latin typeface="Arial"/>
                <a:cs typeface="Arial"/>
              </a:rPr>
              <a:t>RUKOUSAIHE</a:t>
            </a:r>
            <a:endParaRPr lang="fi-FI" sz="1200" b="1" i="0" strike="noStrike" kern="1200" cap="none" spc="0" normalizeH="0" baseline="0" noProof="0">
              <a:ln>
                <a:noFill/>
              </a:ln>
              <a:solidFill>
                <a:schemeClr val="bg1"/>
              </a:solidFill>
              <a:effectLst/>
              <a:uLnTx/>
              <a:uFillTx/>
              <a:latin typeface="Arial"/>
              <a:cs typeface="Arial"/>
            </a:endParaRPr>
          </a:p>
        </p:txBody>
      </p:sp>
      <p:sp>
        <p:nvSpPr>
          <p:cNvPr id="4" name="Tekstiruutu 3">
            <a:extLst>
              <a:ext uri="{FF2B5EF4-FFF2-40B4-BE49-F238E27FC236}">
                <a16:creationId xmlns:a16="http://schemas.microsoft.com/office/drawing/2014/main" id="{A557764E-C315-0F75-6D0A-8C3B4192A1D8}"/>
              </a:ext>
            </a:extLst>
          </p:cNvPr>
          <p:cNvSpPr txBox="1"/>
          <p:nvPr/>
        </p:nvSpPr>
        <p:spPr>
          <a:xfrm flipH="1">
            <a:off x="5528417" y="4673831"/>
            <a:ext cx="3786266" cy="446276"/>
          </a:xfrm>
          <a:prstGeom prst="rect">
            <a:avLst/>
          </a:prstGeom>
          <a:noFill/>
        </p:spPr>
        <p:txBody>
          <a:bodyPr wrap="square" lIns="91440" tIns="45720" rIns="91440" bIns="45720" rtlCol="0" anchor="t">
            <a:spAutoFit/>
          </a:bodyPr>
          <a:lstStyle/>
          <a:p>
            <a:pPr algn="ctr">
              <a:defRPr/>
            </a:pPr>
            <a:r>
              <a:rPr lang="fi-FI" sz="1200" b="1" i="1">
                <a:solidFill>
                  <a:schemeClr val="bg1"/>
                </a:solidFill>
                <a:latin typeface="Arial"/>
                <a:cs typeface="Arial"/>
              </a:rPr>
              <a:t>KUULUMISIA TEEMOISTA</a:t>
            </a:r>
            <a:endParaRPr lang="fi-FI" sz="1200" b="1" i="1"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endParaRPr>
          </a:p>
          <a:p>
            <a:pPr algn="ctr">
              <a:defRPr/>
            </a:pPr>
            <a:endParaRPr lang="fi-FI" sz="1100" i="1">
              <a:solidFill>
                <a:srgbClr val="7030A0"/>
              </a:solidFill>
              <a:latin typeface="Arial" panose="020B0604020202020204" pitchFamily="34" charset="0"/>
              <a:cs typeface="Arial" panose="020B0604020202020204" pitchFamily="34" charset="0"/>
            </a:endParaRPr>
          </a:p>
        </p:txBody>
      </p:sp>
      <p:sp>
        <p:nvSpPr>
          <p:cNvPr id="5" name="Tekstiruutu 4">
            <a:extLst>
              <a:ext uri="{FF2B5EF4-FFF2-40B4-BE49-F238E27FC236}">
                <a16:creationId xmlns:a16="http://schemas.microsoft.com/office/drawing/2014/main" id="{791BFB6D-07A9-7BAD-EC0D-E1F89387E07F}"/>
              </a:ext>
            </a:extLst>
          </p:cNvPr>
          <p:cNvSpPr txBox="1"/>
          <p:nvPr/>
        </p:nvSpPr>
        <p:spPr>
          <a:xfrm flipH="1">
            <a:off x="1454720" y="4843108"/>
            <a:ext cx="2056474" cy="276999"/>
          </a:xfrm>
          <a:prstGeom prst="rect">
            <a:avLst/>
          </a:prstGeom>
          <a:noFill/>
          <a:ln w="28575">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200" b="1">
                <a:solidFill>
                  <a:schemeClr val="bg1"/>
                </a:solidFill>
                <a:latin typeface="Arial"/>
                <a:cs typeface="Arial"/>
              </a:rPr>
              <a:t>TEEMARAPORTTI 2026</a:t>
            </a:r>
            <a:r>
              <a:rPr kumimoji="0" lang="fi-FI" sz="1200" b="1" i="0" u="none" strike="noStrike" kern="1200" cap="none" spc="0" normalizeH="0" baseline="0" noProof="0">
                <a:ln>
                  <a:noFill/>
                </a:ln>
                <a:solidFill>
                  <a:schemeClr val="bg1"/>
                </a:solidFill>
                <a:effectLst/>
                <a:uLnTx/>
                <a:uFillTx/>
                <a:latin typeface="Arial"/>
                <a:cs typeface="Arial"/>
              </a:rPr>
              <a:t> </a:t>
            </a:r>
            <a:endParaRPr lang="fi-FI" sz="1100" b="0" i="0" u="none" strike="noStrike" kern="1200" cap="none" spc="0" normalizeH="0" baseline="0" noProof="0">
              <a:ln>
                <a:noFill/>
              </a:ln>
              <a:solidFill>
                <a:schemeClr val="bg1"/>
              </a:solidFill>
              <a:effectLst/>
              <a:uLnTx/>
              <a:uFillTx/>
              <a:latin typeface="Arial"/>
              <a:cs typeface="Arial"/>
            </a:endParaRPr>
          </a:p>
        </p:txBody>
      </p:sp>
      <p:sp>
        <p:nvSpPr>
          <p:cNvPr id="9" name="Tekstiruutu 8">
            <a:extLst>
              <a:ext uri="{FF2B5EF4-FFF2-40B4-BE49-F238E27FC236}">
                <a16:creationId xmlns:a16="http://schemas.microsoft.com/office/drawing/2014/main" id="{47757D70-59E6-8F5D-9701-978B3333D96B}"/>
              </a:ext>
            </a:extLst>
          </p:cNvPr>
          <p:cNvSpPr txBox="1"/>
          <p:nvPr/>
        </p:nvSpPr>
        <p:spPr>
          <a:xfrm flipH="1">
            <a:off x="5006746" y="5643344"/>
            <a:ext cx="2616777" cy="276999"/>
          </a:xfrm>
          <a:prstGeom prst="rect">
            <a:avLst/>
          </a:prstGeom>
          <a:noFill/>
          <a:ln w="28575">
            <a:noFill/>
          </a:ln>
        </p:spPr>
        <p:txBody>
          <a:bodyPr wrap="square" lIns="91440" tIns="45720" rIns="91440" bIns="45720" rtlCol="0" anchor="t">
            <a:spAutoFit/>
          </a:bodyPr>
          <a:lstStyle/>
          <a:p>
            <a:pPr algn="ctr">
              <a:defRPr/>
            </a:pPr>
            <a:r>
              <a:rPr kumimoji="0" lang="fi-FI" sz="1200" b="1" i="0" u="none" strike="noStrike" kern="1200" cap="none" spc="0" normalizeH="0" baseline="0" noProof="0">
                <a:ln>
                  <a:noFill/>
                </a:ln>
                <a:solidFill>
                  <a:schemeClr val="bg1"/>
                </a:solidFill>
                <a:effectLst/>
                <a:uLnTx/>
                <a:uFillTx/>
                <a:latin typeface="Arial"/>
                <a:cs typeface="Arial"/>
              </a:rPr>
              <a:t>VIDEO</a:t>
            </a:r>
            <a:r>
              <a:rPr lang="fi-FI" sz="1200" b="1">
                <a:solidFill>
                  <a:schemeClr val="bg1"/>
                </a:solidFill>
                <a:latin typeface="Arial"/>
                <a:cs typeface="Arial"/>
              </a:rPr>
              <a:t> TEEMASTA (2-5min)</a:t>
            </a:r>
            <a:endParaRPr lang="fi-FI" sz="1100" b="0" i="0" u="none" strike="noStrike" kern="1200" cap="none" spc="0" normalizeH="0" baseline="0" noProof="0">
              <a:ln>
                <a:noFill/>
              </a:ln>
              <a:solidFill>
                <a:schemeClr val="bg1"/>
              </a:solidFill>
              <a:effectLst/>
              <a:uLnTx/>
              <a:uFillTx/>
              <a:latin typeface="Arial"/>
              <a:cs typeface="Arial"/>
            </a:endParaRPr>
          </a:p>
        </p:txBody>
      </p:sp>
    </p:spTree>
    <p:extLst>
      <p:ext uri="{BB962C8B-B14F-4D97-AF65-F5344CB8AC3E}">
        <p14:creationId xmlns:p14="http://schemas.microsoft.com/office/powerpoint/2010/main" val="554225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8F6A3A5-5FEC-8CEB-5170-CF47FBE35748}"/>
              </a:ext>
            </a:extLst>
          </p:cNvPr>
          <p:cNvSpPr>
            <a:spLocks noGrp="1"/>
          </p:cNvSpPr>
          <p:nvPr>
            <p:ph type="ctrTitle"/>
          </p:nvPr>
        </p:nvSpPr>
        <p:spPr>
          <a:xfrm>
            <a:off x="6912886" y="783525"/>
            <a:ext cx="4577123" cy="1220357"/>
          </a:xfrm>
        </p:spPr>
        <p:txBody>
          <a:bodyPr>
            <a:normAutofit/>
          </a:bodyPr>
          <a:lstStyle/>
          <a:p>
            <a:r>
              <a:rPr lang="fi-FI">
                <a:latin typeface="Arial Black"/>
              </a:rPr>
              <a:t>Materiaali sähköpostitse:</a:t>
            </a:r>
            <a:endParaRPr lang="fi-FI"/>
          </a:p>
        </p:txBody>
      </p:sp>
      <p:sp>
        <p:nvSpPr>
          <p:cNvPr id="3" name="Alaotsikko 2">
            <a:extLst>
              <a:ext uri="{FF2B5EF4-FFF2-40B4-BE49-F238E27FC236}">
                <a16:creationId xmlns:a16="http://schemas.microsoft.com/office/drawing/2014/main" id="{B5D7CBC9-055D-ED0D-D10F-B2FB9FD39BFE}"/>
              </a:ext>
            </a:extLst>
          </p:cNvPr>
          <p:cNvSpPr>
            <a:spLocks noGrp="1"/>
          </p:cNvSpPr>
          <p:nvPr>
            <p:ph type="subTitle" idx="1"/>
          </p:nvPr>
        </p:nvSpPr>
        <p:spPr>
          <a:xfrm>
            <a:off x="6925177" y="2323705"/>
            <a:ext cx="4577123" cy="4041614"/>
          </a:xfrm>
        </p:spPr>
        <p:txBody>
          <a:bodyPr vert="horz" lIns="91440" tIns="45720" rIns="91440" bIns="45720" rtlCol="0" anchor="t">
            <a:normAutofit/>
          </a:bodyPr>
          <a:lstStyle/>
          <a:p>
            <a:pPr marL="457200" indent="-457200">
              <a:buFont typeface="Calibri" panose="020B0604020202020204" pitchFamily="34" charset="0"/>
              <a:buChar char="-"/>
            </a:pPr>
            <a:r>
              <a:rPr lang="fi-FI" sz="2800">
                <a:latin typeface="Arial"/>
                <a:cs typeface="Arial"/>
              </a:rPr>
              <a:t>Kuulumisia maailmalta, tietoa teemoista</a:t>
            </a:r>
            <a:endParaRPr lang="en-US"/>
          </a:p>
          <a:p>
            <a:pPr marL="457200" indent="-457200">
              <a:buFont typeface="Calibri" panose="020B0604020202020204" pitchFamily="34" charset="0"/>
              <a:buChar char="-"/>
            </a:pPr>
            <a:r>
              <a:rPr lang="fi-FI" sz="2800">
                <a:latin typeface="Arial"/>
                <a:cs typeface="Arial"/>
              </a:rPr>
              <a:t>Rukousaiheet</a:t>
            </a:r>
          </a:p>
          <a:p>
            <a:pPr marL="457200" indent="-457200">
              <a:buFont typeface="Calibri" panose="020B0604020202020204" pitchFamily="34" charset="0"/>
              <a:buChar char="-"/>
            </a:pPr>
            <a:r>
              <a:rPr lang="fi-FI" sz="2800">
                <a:latin typeface="Arial"/>
                <a:cs typeface="Arial"/>
              </a:rPr>
              <a:t>Nostoja uudesta materiaalista</a:t>
            </a:r>
          </a:p>
          <a:p>
            <a:endParaRPr lang="fi-FI" sz="2800">
              <a:latin typeface="Arial"/>
              <a:cs typeface="Arial"/>
            </a:endParaRPr>
          </a:p>
          <a:p>
            <a:r>
              <a:rPr lang="fi-FI" sz="2800">
                <a:latin typeface="Arial"/>
                <a:cs typeface="Arial"/>
              </a:rPr>
              <a:t>Osoitteiden päivitys: </a:t>
            </a:r>
            <a:r>
              <a:rPr lang="fi-FI" sz="2400">
                <a:latin typeface="Arial"/>
                <a:cs typeface="Arial"/>
                <a:hlinkClick r:id="rId3"/>
              </a:rPr>
              <a:t>info@suomenlahetysseura.fi</a:t>
            </a:r>
            <a:endParaRPr lang="fi-FI" sz="2400"/>
          </a:p>
          <a:p>
            <a:endParaRPr lang="fi-FI" sz="2400"/>
          </a:p>
          <a:p>
            <a:endParaRPr lang="fi-FI"/>
          </a:p>
          <a:p>
            <a:endParaRPr lang="fi-FI"/>
          </a:p>
        </p:txBody>
      </p:sp>
      <p:sp>
        <p:nvSpPr>
          <p:cNvPr id="4" name="Dian numeron paikkamerkki 3">
            <a:extLst>
              <a:ext uri="{FF2B5EF4-FFF2-40B4-BE49-F238E27FC236}">
                <a16:creationId xmlns:a16="http://schemas.microsoft.com/office/drawing/2014/main" id="{7A92DB4E-114A-16A2-D1EF-48FCA427C020}"/>
              </a:ext>
            </a:extLst>
          </p:cNvPr>
          <p:cNvSpPr>
            <a:spLocks noGrp="1"/>
          </p:cNvSpPr>
          <p:nvPr>
            <p:ph type="sldNum" sz="quarter" idx="4"/>
          </p:nvPr>
        </p:nvSpPr>
        <p:spPr/>
        <p:txBody>
          <a:bodyPr/>
          <a:lstStyle/>
          <a:p>
            <a:fld id="{F6B37718-6688-4F18-A3A4-5BFEA6AE51A8}" type="slidenum">
              <a:rPr lang="fi-FI" smtClean="0"/>
              <a:pPr/>
              <a:t>11</a:t>
            </a:fld>
            <a:endParaRPr lang="fi-FI"/>
          </a:p>
        </p:txBody>
      </p:sp>
    </p:spTree>
    <p:extLst>
      <p:ext uri="{BB962C8B-B14F-4D97-AF65-F5344CB8AC3E}">
        <p14:creationId xmlns:p14="http://schemas.microsoft.com/office/powerpoint/2010/main" val="3928392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4B0E0BD-0D16-5579-08C2-A02DFDF55464}"/>
              </a:ext>
            </a:extLst>
          </p:cNvPr>
          <p:cNvSpPr>
            <a:spLocks noGrp="1"/>
          </p:cNvSpPr>
          <p:nvPr>
            <p:ph type="ctrTitle"/>
          </p:nvPr>
        </p:nvSpPr>
        <p:spPr>
          <a:xfrm>
            <a:off x="683266" y="955589"/>
            <a:ext cx="4577123" cy="1244938"/>
          </a:xfrm>
        </p:spPr>
        <p:txBody>
          <a:bodyPr/>
          <a:lstStyle/>
          <a:p>
            <a:r>
              <a:rPr lang="fi-FI">
                <a:latin typeface="Arial Black"/>
                <a:hlinkClick r:id="rId3"/>
              </a:rPr>
              <a:t>seurakunta-palvelut.fi</a:t>
            </a:r>
            <a:endParaRPr lang="fi-FI"/>
          </a:p>
        </p:txBody>
      </p:sp>
      <p:sp>
        <p:nvSpPr>
          <p:cNvPr id="3" name="Alaotsikko 2">
            <a:extLst>
              <a:ext uri="{FF2B5EF4-FFF2-40B4-BE49-F238E27FC236}">
                <a16:creationId xmlns:a16="http://schemas.microsoft.com/office/drawing/2014/main" id="{9C86A68B-81AA-BE2C-E1EE-E034826E2291}"/>
              </a:ext>
            </a:extLst>
          </p:cNvPr>
          <p:cNvSpPr>
            <a:spLocks noGrp="1"/>
          </p:cNvSpPr>
          <p:nvPr>
            <p:ph type="subTitle" idx="1"/>
          </p:nvPr>
        </p:nvSpPr>
        <p:spPr>
          <a:xfrm>
            <a:off x="501296" y="2434317"/>
            <a:ext cx="5287576" cy="3468477"/>
          </a:xfrm>
        </p:spPr>
        <p:txBody>
          <a:bodyPr vert="horz" lIns="91440" tIns="45720" rIns="91440" bIns="45720" rtlCol="0" anchor="t">
            <a:noAutofit/>
          </a:bodyPr>
          <a:lstStyle/>
          <a:p>
            <a:pPr marL="457200" indent="-457200">
              <a:buFont typeface="Calibri" panose="020B0604020202020204" pitchFamily="34" charset="0"/>
              <a:buChar char="-"/>
            </a:pPr>
            <a:r>
              <a:rPr lang="fi-FI" sz="2800">
                <a:latin typeface="Arial"/>
                <a:cs typeface="Arial"/>
              </a:rPr>
              <a:t>Seurakuntakohtaiset sopimustiedot</a:t>
            </a:r>
            <a:endParaRPr lang="fi-FI" sz="2800"/>
          </a:p>
          <a:p>
            <a:pPr marL="457200" indent="-457200">
              <a:buFont typeface="Calibri" panose="020B0604020202020204" pitchFamily="34" charset="0"/>
              <a:buChar char="-"/>
            </a:pPr>
            <a:r>
              <a:rPr lang="fi-FI" sz="2800">
                <a:latin typeface="Arial"/>
                <a:cs typeface="Arial"/>
              </a:rPr>
              <a:t>Teemaraportit 2027 alkaen</a:t>
            </a:r>
            <a:endParaRPr lang="fi-FI" sz="2800"/>
          </a:p>
          <a:p>
            <a:pPr marL="457200" indent="-457200">
              <a:buFont typeface="Calibri" panose="020B0604020202020204" pitchFamily="34" charset="0"/>
              <a:buChar char="-"/>
            </a:pPr>
            <a:r>
              <a:rPr lang="fi-FI" sz="2800">
                <a:latin typeface="Arial"/>
                <a:cs typeface="Arial"/>
              </a:rPr>
              <a:t>Sähköpostitse lähetetyt kuulumiset</a:t>
            </a:r>
            <a:endParaRPr lang="fi-FI" sz="2800"/>
          </a:p>
          <a:p>
            <a:pPr marL="457200" indent="-457200">
              <a:buFont typeface="Calibri"/>
              <a:buChar char="-"/>
            </a:pPr>
            <a:r>
              <a:rPr lang="fi-FI" sz="2800">
                <a:latin typeface="Arial"/>
                <a:cs typeface="Arial"/>
              </a:rPr>
              <a:t>Tunnukset: </a:t>
            </a:r>
            <a:r>
              <a:rPr lang="fi-FI" sz="2800">
                <a:latin typeface="Arial"/>
                <a:cs typeface="Arial"/>
                <a:hlinkClick r:id="rId4"/>
              </a:rPr>
              <a:t>info@suomenlahetysseura.fi</a:t>
            </a:r>
            <a:endParaRPr lang="fi-FI" sz="2800"/>
          </a:p>
          <a:p>
            <a:pPr marL="342900" indent="-342900">
              <a:buFont typeface="Calibri" panose="020B0604020202020204" pitchFamily="34" charset="0"/>
              <a:buChar char="-"/>
            </a:pPr>
            <a:endParaRPr lang="fi-FI"/>
          </a:p>
          <a:p>
            <a:pPr marL="342900" indent="-342900">
              <a:buFont typeface="Calibri" panose="020B0604020202020204" pitchFamily="34" charset="0"/>
              <a:buChar char="-"/>
            </a:pPr>
            <a:endParaRPr lang="fi-FI"/>
          </a:p>
          <a:p>
            <a:pPr marL="342900" indent="-342900">
              <a:buFont typeface="Calibri" panose="020B0604020202020204" pitchFamily="34" charset="0"/>
              <a:buChar char="-"/>
            </a:pPr>
            <a:endParaRPr lang="fi-FI"/>
          </a:p>
        </p:txBody>
      </p:sp>
      <p:sp>
        <p:nvSpPr>
          <p:cNvPr id="4" name="Dian numeron paikkamerkki 3">
            <a:extLst>
              <a:ext uri="{FF2B5EF4-FFF2-40B4-BE49-F238E27FC236}">
                <a16:creationId xmlns:a16="http://schemas.microsoft.com/office/drawing/2014/main" id="{8CA7F31C-C17C-F155-934B-972386F6F50C}"/>
              </a:ext>
            </a:extLst>
          </p:cNvPr>
          <p:cNvSpPr>
            <a:spLocks noGrp="1"/>
          </p:cNvSpPr>
          <p:nvPr>
            <p:ph type="sldNum" sz="quarter" idx="4"/>
          </p:nvPr>
        </p:nvSpPr>
        <p:spPr/>
        <p:txBody>
          <a:bodyPr/>
          <a:lstStyle/>
          <a:p>
            <a:fld id="{F6B37718-6688-4F18-A3A4-5BFEA6AE51A8}" type="slidenum">
              <a:rPr lang="fi-FI" smtClean="0"/>
              <a:pPr/>
              <a:t>12</a:t>
            </a:fld>
            <a:endParaRPr lang="fi-FI"/>
          </a:p>
        </p:txBody>
      </p:sp>
    </p:spTree>
    <p:extLst>
      <p:ext uri="{BB962C8B-B14F-4D97-AF65-F5344CB8AC3E}">
        <p14:creationId xmlns:p14="http://schemas.microsoft.com/office/powerpoint/2010/main" val="36473651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1AD5DD4-FFCB-97B5-D436-6703F3C86365}"/>
              </a:ext>
            </a:extLst>
          </p:cNvPr>
          <p:cNvSpPr>
            <a:spLocks noGrp="1"/>
          </p:cNvSpPr>
          <p:nvPr>
            <p:ph type="ctrTitle"/>
          </p:nvPr>
        </p:nvSpPr>
        <p:spPr>
          <a:xfrm>
            <a:off x="6789983" y="488557"/>
            <a:ext cx="4392768" cy="2219384"/>
          </a:xfrm>
        </p:spPr>
        <p:txBody>
          <a:bodyPr>
            <a:normAutofit fontScale="90000"/>
          </a:bodyPr>
          <a:lstStyle/>
          <a:p>
            <a:br>
              <a:rPr lang="fi-FI">
                <a:latin typeface="Arial Black"/>
              </a:rPr>
            </a:br>
            <a:br>
              <a:rPr lang="fi-FI">
                <a:latin typeface="Arial Black"/>
              </a:rPr>
            </a:br>
            <a:br>
              <a:rPr lang="fi-FI">
                <a:latin typeface="Arial Black"/>
              </a:rPr>
            </a:br>
            <a:r>
              <a:rPr lang="fi-FI">
                <a:latin typeface="Arial Black"/>
              </a:rPr>
              <a:t>Verkossa:</a:t>
            </a:r>
            <a:br>
              <a:rPr lang="fi-FI">
                <a:latin typeface="Arial Black"/>
              </a:rPr>
            </a:br>
            <a:r>
              <a:rPr lang="fi-FI">
                <a:latin typeface="Arial Black"/>
                <a:hlinkClick r:id="rId3"/>
              </a:rPr>
              <a:t>suomenlahetys</a:t>
            </a:r>
            <a:br>
              <a:rPr lang="fi-FI">
                <a:latin typeface="Arial Black"/>
                <a:hlinkClick r:id="rId3"/>
              </a:rPr>
            </a:br>
            <a:r>
              <a:rPr lang="fi-FI">
                <a:latin typeface="Arial Black"/>
                <a:hlinkClick r:id="rId3"/>
              </a:rPr>
              <a:t>seura.fi</a:t>
            </a:r>
            <a:br>
              <a:rPr lang="fi-FI">
                <a:latin typeface="Arial Black"/>
              </a:rPr>
            </a:br>
            <a:endParaRPr lang="fi-FI"/>
          </a:p>
        </p:txBody>
      </p:sp>
      <p:sp>
        <p:nvSpPr>
          <p:cNvPr id="3" name="Alaotsikko 2">
            <a:extLst>
              <a:ext uri="{FF2B5EF4-FFF2-40B4-BE49-F238E27FC236}">
                <a16:creationId xmlns:a16="http://schemas.microsoft.com/office/drawing/2014/main" id="{1AF1FAD4-5AF8-6160-070F-1DADF2EF007E}"/>
              </a:ext>
            </a:extLst>
          </p:cNvPr>
          <p:cNvSpPr>
            <a:spLocks noGrp="1"/>
          </p:cNvSpPr>
          <p:nvPr>
            <p:ph type="subTitle" idx="1"/>
          </p:nvPr>
        </p:nvSpPr>
        <p:spPr>
          <a:xfrm>
            <a:off x="6789983" y="2716996"/>
            <a:ext cx="4577123" cy="4004744"/>
          </a:xfrm>
        </p:spPr>
        <p:txBody>
          <a:bodyPr vert="horz" lIns="91440" tIns="45720" rIns="91440" bIns="45720" rtlCol="0" anchor="t">
            <a:normAutofit/>
          </a:bodyPr>
          <a:lstStyle/>
          <a:p>
            <a:pPr marL="457200" indent="-457200">
              <a:buFont typeface="Calibri" panose="020B0604020202020204" pitchFamily="34" charset="0"/>
              <a:buChar char="-"/>
            </a:pPr>
            <a:r>
              <a:rPr lang="fi-FI" sz="2800">
                <a:latin typeface="Arial"/>
                <a:cs typeface="Arial"/>
              </a:rPr>
              <a:t>PowerPoint-esitys</a:t>
            </a:r>
            <a:endParaRPr lang="fi-FI" sz="2800"/>
          </a:p>
          <a:p>
            <a:pPr marL="457200" indent="-457200">
              <a:buFont typeface="Calibri" panose="020B0604020202020204" pitchFamily="34" charset="0"/>
              <a:buChar char="-"/>
            </a:pPr>
            <a:r>
              <a:rPr lang="fi-FI" sz="2800">
                <a:latin typeface="Arial"/>
                <a:cs typeface="Arial"/>
              </a:rPr>
              <a:t>Juliste</a:t>
            </a:r>
          </a:p>
          <a:p>
            <a:pPr marL="457200" indent="-457200">
              <a:buFont typeface="Calibri" panose="020B0604020202020204" pitchFamily="34" charset="0"/>
              <a:buChar char="-"/>
            </a:pPr>
            <a:r>
              <a:rPr lang="fi-FI" sz="2800">
                <a:latin typeface="Arial"/>
                <a:cs typeface="Arial"/>
              </a:rPr>
              <a:t>Somekuvia</a:t>
            </a:r>
          </a:p>
          <a:p>
            <a:pPr marL="457200" indent="-457200">
              <a:buFont typeface="Calibri" panose="020B0604020202020204" pitchFamily="34" charset="0"/>
              <a:buChar char="-"/>
            </a:pPr>
            <a:r>
              <a:rPr lang="fi-FI" sz="2800">
                <a:latin typeface="Arial"/>
                <a:cs typeface="Arial"/>
              </a:rPr>
              <a:t>Kolehtiesittely ja esirukous</a:t>
            </a:r>
          </a:p>
          <a:p>
            <a:pPr marL="457200" indent="-457200">
              <a:buFont typeface="Calibri" panose="020B0604020202020204" pitchFamily="34" charset="0"/>
              <a:buChar char="-"/>
            </a:pPr>
            <a:r>
              <a:rPr lang="fi-FI" sz="2800">
                <a:latin typeface="Arial"/>
                <a:cs typeface="Arial"/>
              </a:rPr>
              <a:t>Artikkelit</a:t>
            </a:r>
          </a:p>
          <a:p>
            <a:pPr marL="457200" indent="-457200">
              <a:buFont typeface="Calibri" panose="020B0604020202020204" pitchFamily="34" charset="0"/>
              <a:buChar char="-"/>
            </a:pPr>
            <a:r>
              <a:rPr lang="fi-FI" sz="2800">
                <a:latin typeface="Arial"/>
                <a:cs typeface="Arial"/>
              </a:rPr>
              <a:t>Podcastit</a:t>
            </a:r>
            <a:endParaRPr lang="fi-FI" sz="2800" err="1"/>
          </a:p>
          <a:p>
            <a:pPr marL="457200" indent="-457200">
              <a:buFont typeface="Calibri" panose="020B0604020202020204" pitchFamily="34" charset="0"/>
              <a:buChar char="-"/>
            </a:pPr>
            <a:r>
              <a:rPr lang="fi-FI" sz="2800">
                <a:latin typeface="Arial"/>
                <a:cs typeface="Arial"/>
              </a:rPr>
              <a:t>Videot</a:t>
            </a:r>
          </a:p>
          <a:p>
            <a:pPr marL="457200" indent="-457200">
              <a:buFont typeface="Calibri" panose="020B0604020202020204" pitchFamily="34" charset="0"/>
              <a:buChar char="-"/>
            </a:pPr>
            <a:endParaRPr lang="fi-FI" sz="2800"/>
          </a:p>
        </p:txBody>
      </p:sp>
      <p:sp>
        <p:nvSpPr>
          <p:cNvPr id="4" name="Dian numeron paikkamerkki 3">
            <a:extLst>
              <a:ext uri="{FF2B5EF4-FFF2-40B4-BE49-F238E27FC236}">
                <a16:creationId xmlns:a16="http://schemas.microsoft.com/office/drawing/2014/main" id="{FC99B83D-9A61-6CC9-87B0-4E87AD11ABFD}"/>
              </a:ext>
            </a:extLst>
          </p:cNvPr>
          <p:cNvSpPr>
            <a:spLocks noGrp="1"/>
          </p:cNvSpPr>
          <p:nvPr>
            <p:ph type="sldNum" sz="quarter" idx="4"/>
          </p:nvPr>
        </p:nvSpPr>
        <p:spPr/>
        <p:txBody>
          <a:bodyPr/>
          <a:lstStyle/>
          <a:p>
            <a:fld id="{F6B37718-6688-4F18-A3A4-5BFEA6AE51A8}" type="slidenum">
              <a:rPr lang="fi-FI" smtClean="0"/>
              <a:pPr/>
              <a:t>13</a:t>
            </a:fld>
            <a:endParaRPr lang="fi-FI"/>
          </a:p>
        </p:txBody>
      </p:sp>
    </p:spTree>
    <p:extLst>
      <p:ext uri="{BB962C8B-B14F-4D97-AF65-F5344CB8AC3E}">
        <p14:creationId xmlns:p14="http://schemas.microsoft.com/office/powerpoint/2010/main" val="32689992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A020460-A983-0729-12E9-F8D654C2468A}"/>
              </a:ext>
            </a:extLst>
          </p:cNvPr>
          <p:cNvSpPr>
            <a:spLocks noGrp="1"/>
          </p:cNvSpPr>
          <p:nvPr>
            <p:ph type="ctrTitle"/>
          </p:nvPr>
        </p:nvSpPr>
        <p:spPr>
          <a:xfrm>
            <a:off x="847803" y="955589"/>
            <a:ext cx="6205170" cy="1613647"/>
          </a:xfrm>
        </p:spPr>
        <p:txBody>
          <a:bodyPr>
            <a:normAutofit fontScale="90000"/>
          </a:bodyPr>
          <a:lstStyle/>
          <a:p>
            <a:r>
              <a:rPr lang="fi-FI">
                <a:latin typeface="Arial Black"/>
                <a:hlinkClick r:id="rId3"/>
              </a:rPr>
              <a:t>mediapankki.</a:t>
            </a:r>
            <a:br>
              <a:rPr lang="fi-FI">
                <a:latin typeface="Arial Black"/>
                <a:hlinkClick r:id="rId3"/>
              </a:rPr>
            </a:br>
            <a:r>
              <a:rPr lang="fi-FI">
                <a:latin typeface="Arial Black"/>
                <a:hlinkClick r:id="rId3"/>
              </a:rPr>
              <a:t>suomenlahetysseura.fi</a:t>
            </a:r>
            <a:endParaRPr lang="en-US"/>
          </a:p>
        </p:txBody>
      </p:sp>
      <p:sp>
        <p:nvSpPr>
          <p:cNvPr id="3" name="Alaotsikko 2">
            <a:extLst>
              <a:ext uri="{FF2B5EF4-FFF2-40B4-BE49-F238E27FC236}">
                <a16:creationId xmlns:a16="http://schemas.microsoft.com/office/drawing/2014/main" id="{26653455-B620-98D6-ADBD-50FA0B022E84}"/>
              </a:ext>
            </a:extLst>
          </p:cNvPr>
          <p:cNvSpPr>
            <a:spLocks noGrp="1"/>
          </p:cNvSpPr>
          <p:nvPr>
            <p:ph type="subTitle" idx="1"/>
          </p:nvPr>
        </p:nvSpPr>
        <p:spPr>
          <a:xfrm>
            <a:off x="847803" y="2827609"/>
            <a:ext cx="5910202" cy="2731944"/>
          </a:xfrm>
        </p:spPr>
        <p:txBody>
          <a:bodyPr vert="horz" lIns="91440" tIns="45720" rIns="91440" bIns="45720" rtlCol="0" anchor="t">
            <a:normAutofit lnSpcReduction="10000"/>
          </a:bodyPr>
          <a:lstStyle/>
          <a:p>
            <a:endParaRPr lang="fi-FI" sz="2800"/>
          </a:p>
          <a:p>
            <a:pPr marL="342900" indent="-342900">
              <a:buFont typeface="Calibri" panose="020B0604020202020204" pitchFamily="34" charset="0"/>
              <a:buChar char="-"/>
            </a:pPr>
            <a:r>
              <a:rPr lang="fi-FI" sz="2800">
                <a:latin typeface="Arial"/>
                <a:cs typeface="Arial"/>
              </a:rPr>
              <a:t>Laaja valikoima kuvia teemoista maittain</a:t>
            </a:r>
            <a:r>
              <a:rPr lang="fi-FI">
                <a:latin typeface="Arial"/>
                <a:cs typeface="Arial"/>
              </a:rPr>
              <a:t> </a:t>
            </a:r>
          </a:p>
          <a:p>
            <a:pPr marL="342900" indent="-342900">
              <a:buFont typeface="Calibri" panose="020B0604020202020204" pitchFamily="34" charset="0"/>
              <a:buChar char="-"/>
            </a:pPr>
            <a:r>
              <a:rPr lang="fi-FI" sz="2800">
                <a:latin typeface="Arial"/>
                <a:cs typeface="Arial"/>
              </a:rPr>
              <a:t>Ei vaadi kirjautumista</a:t>
            </a:r>
          </a:p>
          <a:p>
            <a:pPr marL="342900" indent="-342900">
              <a:buFont typeface="Calibri" panose="020B0604020202020204" pitchFamily="34" charset="0"/>
              <a:buChar char="-"/>
            </a:pPr>
            <a:r>
              <a:rPr lang="fi-FI" sz="2800">
                <a:latin typeface="Arial"/>
                <a:cs typeface="Arial"/>
              </a:rPr>
              <a:t>Muista myös Lähetysseuran YouTube-kanava!</a:t>
            </a:r>
          </a:p>
        </p:txBody>
      </p:sp>
      <p:sp>
        <p:nvSpPr>
          <p:cNvPr id="4" name="Dian numeron paikkamerkki 3">
            <a:extLst>
              <a:ext uri="{FF2B5EF4-FFF2-40B4-BE49-F238E27FC236}">
                <a16:creationId xmlns:a16="http://schemas.microsoft.com/office/drawing/2014/main" id="{F5241C63-4A3F-487F-3E22-266AFBDADFE2}"/>
              </a:ext>
            </a:extLst>
          </p:cNvPr>
          <p:cNvSpPr>
            <a:spLocks noGrp="1"/>
          </p:cNvSpPr>
          <p:nvPr>
            <p:ph type="sldNum" sz="quarter" idx="4"/>
          </p:nvPr>
        </p:nvSpPr>
        <p:spPr/>
        <p:txBody>
          <a:bodyPr/>
          <a:lstStyle/>
          <a:p>
            <a:fld id="{F6B37718-6688-4F18-A3A4-5BFEA6AE51A8}" type="slidenum">
              <a:rPr lang="fi-FI" smtClean="0"/>
              <a:pPr/>
              <a:t>14</a:t>
            </a:fld>
            <a:endParaRPr lang="fi-FI"/>
          </a:p>
        </p:txBody>
      </p:sp>
    </p:spTree>
    <p:extLst>
      <p:ext uri="{BB962C8B-B14F-4D97-AF65-F5344CB8AC3E}">
        <p14:creationId xmlns:p14="http://schemas.microsoft.com/office/powerpoint/2010/main" val="29705436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6BCE5-8862-3CC1-8A9A-EBD56C0DE9B8}"/>
            </a:ext>
          </a:extLst>
        </p:cNvPr>
        <p:cNvGrpSpPr/>
        <p:nvPr/>
      </p:nvGrpSpPr>
      <p:grpSpPr>
        <a:xfrm>
          <a:off x="0" y="0"/>
          <a:ext cx="0" cy="0"/>
          <a:chOff x="0" y="0"/>
          <a:chExt cx="0" cy="0"/>
        </a:xfrm>
      </p:grpSpPr>
      <p:pic>
        <p:nvPicPr>
          <p:cNvPr id="3" name="Kuva 2">
            <a:extLst>
              <a:ext uri="{FF2B5EF4-FFF2-40B4-BE49-F238E27FC236}">
                <a16:creationId xmlns:a16="http://schemas.microsoft.com/office/drawing/2014/main" id="{55B84E95-4ADA-C53F-8265-D68CB92C93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pic>
        <p:nvPicPr>
          <p:cNvPr id="5" name="Online Media 4" title="Teologinen koulutus ja johtajuus -teeman esittelyvideo">
            <a:hlinkClick r:id="" action="ppaction://noaction"/>
            <a:extLst>
              <a:ext uri="{FF2B5EF4-FFF2-40B4-BE49-F238E27FC236}">
                <a16:creationId xmlns:a16="http://schemas.microsoft.com/office/drawing/2014/main" id="{1F661DE5-B450-71F5-8481-7F4B0E83AB39}"/>
              </a:ext>
            </a:extLst>
          </p:cNvPr>
          <p:cNvPicPr>
            <a:picLocks noRot="1" noChangeAspect="1"/>
          </p:cNvPicPr>
          <p:nvPr>
            <a:videoFile r:link="rId1"/>
          </p:nvPr>
        </p:nvPicPr>
        <p:blipFill>
          <a:blip r:embed="rId4"/>
          <a:stretch>
            <a:fillRect/>
          </a:stretch>
        </p:blipFill>
        <p:spPr>
          <a:xfrm>
            <a:off x="-14844" y="-4118"/>
            <a:ext cx="12202682" cy="6876533"/>
          </a:xfrm>
          <a:prstGeom prst="rect">
            <a:avLst/>
          </a:prstGeom>
        </p:spPr>
      </p:pic>
    </p:spTree>
    <p:extLst>
      <p:ext uri="{BB962C8B-B14F-4D97-AF65-F5344CB8AC3E}">
        <p14:creationId xmlns:p14="http://schemas.microsoft.com/office/powerpoint/2010/main" val="29684065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3E57B-3CB0-58D3-08FB-13453A50175C}"/>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0B121C72-5996-4E2D-90E1-EEC63865CDFA}"/>
              </a:ext>
            </a:extLst>
          </p:cNvPr>
          <p:cNvSpPr>
            <a:spLocks noGrp="1"/>
          </p:cNvSpPr>
          <p:nvPr>
            <p:ph type="title"/>
          </p:nvPr>
        </p:nvSpPr>
        <p:spPr/>
        <p:txBody>
          <a:bodyPr/>
          <a:lstStyle/>
          <a:p>
            <a:r>
              <a:rPr lang="fi-FI">
                <a:latin typeface="Arial Black"/>
                <a:cs typeface="Arial"/>
              </a:rPr>
              <a:t>Toiminnallisia ideoita</a:t>
            </a:r>
            <a:endParaRPr lang="fi-FI"/>
          </a:p>
        </p:txBody>
      </p:sp>
      <p:sp>
        <p:nvSpPr>
          <p:cNvPr id="3" name="Tekstin paikkamerkki 2">
            <a:extLst>
              <a:ext uri="{FF2B5EF4-FFF2-40B4-BE49-F238E27FC236}">
                <a16:creationId xmlns:a16="http://schemas.microsoft.com/office/drawing/2014/main" id="{642C93B0-DDC8-62B6-2706-BE0222FDDB05}"/>
              </a:ext>
            </a:extLst>
          </p:cNvPr>
          <p:cNvSpPr>
            <a:spLocks noGrp="1"/>
          </p:cNvSpPr>
          <p:nvPr>
            <p:ph type="body" idx="1"/>
          </p:nvPr>
        </p:nvSpPr>
        <p:spPr/>
        <p:txBody>
          <a:bodyPr/>
          <a:lstStyle/>
          <a:p>
            <a:endParaRPr lang="fi-FI"/>
          </a:p>
        </p:txBody>
      </p:sp>
    </p:spTree>
    <p:extLst>
      <p:ext uri="{BB962C8B-B14F-4D97-AF65-F5344CB8AC3E}">
        <p14:creationId xmlns:p14="http://schemas.microsoft.com/office/powerpoint/2010/main" val="26345186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1D1D6971-6197-867E-E974-FC44D3F168F3}"/>
              </a:ext>
            </a:extLst>
          </p:cNvPr>
          <p:cNvPicPr>
            <a:picLocks noGrp="1" noChangeAspect="1"/>
          </p:cNvPicPr>
          <p:nvPr>
            <p:ph type="pic" sz="quarter" idx="10"/>
          </p:nvPr>
        </p:nvPicPr>
        <p:blipFill>
          <a:blip r:embed="rId2"/>
          <a:srcRect l="15615" r="15615"/>
          <a:stretch>
            <a:fillRect/>
          </a:stretch>
        </p:blipFill>
        <p:spPr>
          <a:xfrm>
            <a:off x="5903742" y="10"/>
            <a:ext cx="6288258" cy="6857990"/>
          </a:xfrm>
          <a:prstGeom prst="rect">
            <a:avLst/>
          </a:prstGeom>
          <a:noFill/>
        </p:spPr>
      </p:pic>
      <p:sp>
        <p:nvSpPr>
          <p:cNvPr id="3" name="Otsikko 2">
            <a:extLst>
              <a:ext uri="{FF2B5EF4-FFF2-40B4-BE49-F238E27FC236}">
                <a16:creationId xmlns:a16="http://schemas.microsoft.com/office/drawing/2014/main" id="{364EB153-89C8-E396-5CFE-75405DC6DC08}"/>
              </a:ext>
            </a:extLst>
          </p:cNvPr>
          <p:cNvSpPr>
            <a:spLocks noGrp="1"/>
          </p:cNvSpPr>
          <p:nvPr>
            <p:ph type="ctrTitle"/>
          </p:nvPr>
        </p:nvSpPr>
        <p:spPr>
          <a:xfrm>
            <a:off x="683266" y="955589"/>
            <a:ext cx="4577123" cy="1613647"/>
          </a:xfrm>
        </p:spPr>
        <p:txBody>
          <a:bodyPr anchor="b">
            <a:normAutofit/>
          </a:bodyPr>
          <a:lstStyle/>
          <a:p>
            <a:r>
              <a:rPr lang="fi-FI" sz="3700"/>
              <a:t>Tulossa: "teemakäsikirja"</a:t>
            </a:r>
          </a:p>
        </p:txBody>
      </p:sp>
      <p:sp>
        <p:nvSpPr>
          <p:cNvPr id="10" name="Subtitle 3">
            <a:extLst>
              <a:ext uri="{FF2B5EF4-FFF2-40B4-BE49-F238E27FC236}">
                <a16:creationId xmlns:a16="http://schemas.microsoft.com/office/drawing/2014/main" id="{ACF413F2-7013-CF5E-AC7A-426D6D1475A7}"/>
              </a:ext>
            </a:extLst>
          </p:cNvPr>
          <p:cNvSpPr>
            <a:spLocks noGrp="1"/>
          </p:cNvSpPr>
          <p:nvPr>
            <p:ph type="subTitle" idx="1"/>
          </p:nvPr>
        </p:nvSpPr>
        <p:spPr>
          <a:xfrm>
            <a:off x="683266" y="2827608"/>
            <a:ext cx="4577123" cy="2841672"/>
          </a:xfrm>
        </p:spPr>
        <p:txBody>
          <a:bodyPr vert="horz" lIns="91440" tIns="45720" rIns="91440" bIns="45720" rtlCol="0" anchor="t">
            <a:normAutofit/>
          </a:bodyPr>
          <a:lstStyle/>
          <a:p>
            <a:pPr marL="342900" indent="-342900">
              <a:buFont typeface="Calibri" panose="020B0604020202020204" pitchFamily="34" charset="0"/>
              <a:buChar char="-"/>
            </a:pPr>
            <a:r>
              <a:rPr lang="en-US">
                <a:latin typeface="Arial"/>
                <a:cs typeface="Arial"/>
              </a:rPr>
              <a:t>Teeman </a:t>
            </a:r>
            <a:r>
              <a:rPr lang="en-US" err="1">
                <a:latin typeface="Arial"/>
                <a:cs typeface="Arial"/>
              </a:rPr>
              <a:t>teologiaa</a:t>
            </a:r>
          </a:p>
          <a:p>
            <a:pPr marL="800100" lvl="1" indent="-342900" algn="l">
              <a:buFont typeface="Courier New" panose="020B0604020202020204" pitchFamily="34" charset="0"/>
              <a:buChar char="o"/>
            </a:pPr>
            <a:r>
              <a:rPr lang="en-US" err="1">
                <a:latin typeface="Arial"/>
                <a:cs typeface="Arial"/>
              </a:rPr>
              <a:t>keskustelukysymyksiä</a:t>
            </a:r>
          </a:p>
          <a:p>
            <a:pPr marL="342900" indent="-342900">
              <a:buFont typeface="Calibri" panose="020B0604020202020204" pitchFamily="34" charset="0"/>
              <a:buChar char="-"/>
            </a:pPr>
            <a:r>
              <a:rPr lang="en-US">
                <a:latin typeface="Arial"/>
                <a:cs typeface="Arial"/>
              </a:rPr>
              <a:t>Miksi </a:t>
            </a:r>
            <a:r>
              <a:rPr lang="en-US" err="1">
                <a:latin typeface="Arial"/>
                <a:cs typeface="Arial"/>
              </a:rPr>
              <a:t>juuri</a:t>
            </a:r>
            <a:r>
              <a:rPr lang="en-US">
                <a:latin typeface="Arial"/>
                <a:cs typeface="Arial"/>
              </a:rPr>
              <a:t> </a:t>
            </a:r>
            <a:r>
              <a:rPr lang="en-US" err="1">
                <a:latin typeface="Arial"/>
                <a:cs typeface="Arial"/>
              </a:rPr>
              <a:t>tämä</a:t>
            </a:r>
            <a:r>
              <a:rPr lang="en-US">
                <a:latin typeface="Arial"/>
                <a:cs typeface="Arial"/>
              </a:rPr>
              <a:t> </a:t>
            </a:r>
            <a:r>
              <a:rPr lang="en-US" err="1">
                <a:latin typeface="Arial"/>
                <a:cs typeface="Arial"/>
              </a:rPr>
              <a:t>teema</a:t>
            </a:r>
            <a:r>
              <a:rPr lang="en-US">
                <a:latin typeface="Arial"/>
                <a:cs typeface="Arial"/>
              </a:rPr>
              <a:t> on </a:t>
            </a:r>
            <a:r>
              <a:rPr lang="en-US" err="1">
                <a:latin typeface="Arial"/>
                <a:cs typeface="Arial"/>
              </a:rPr>
              <a:t>lähetystyössä</a:t>
            </a:r>
            <a:r>
              <a:rPr lang="en-US">
                <a:latin typeface="Arial"/>
                <a:cs typeface="Arial"/>
              </a:rPr>
              <a:t> </a:t>
            </a:r>
            <a:r>
              <a:rPr lang="en-US" err="1">
                <a:latin typeface="Arial"/>
                <a:cs typeface="Arial"/>
              </a:rPr>
              <a:t>tärkeä</a:t>
            </a:r>
            <a:r>
              <a:rPr lang="en-US">
                <a:latin typeface="Arial"/>
                <a:cs typeface="Arial"/>
              </a:rPr>
              <a:t>?</a:t>
            </a:r>
          </a:p>
          <a:p>
            <a:pPr marL="342900" indent="-342900">
              <a:buFont typeface="Calibri" panose="020B0604020202020204" pitchFamily="34" charset="0"/>
              <a:buChar char="-"/>
            </a:pPr>
            <a:r>
              <a:rPr lang="en-US" err="1">
                <a:latin typeface="Arial"/>
                <a:cs typeface="Arial"/>
              </a:rPr>
              <a:t>Esimerkkejä</a:t>
            </a:r>
            <a:r>
              <a:rPr lang="en-US">
                <a:latin typeface="Arial"/>
                <a:cs typeface="Arial"/>
              </a:rPr>
              <a:t> </a:t>
            </a:r>
            <a:r>
              <a:rPr lang="en-US" err="1">
                <a:latin typeface="Arial"/>
                <a:cs typeface="Arial"/>
              </a:rPr>
              <a:t>työstä</a:t>
            </a:r>
            <a:r>
              <a:rPr lang="en-US">
                <a:latin typeface="Arial"/>
                <a:cs typeface="Arial"/>
              </a:rPr>
              <a:t> </a:t>
            </a:r>
            <a:r>
              <a:rPr lang="en-US" err="1">
                <a:latin typeface="Arial"/>
                <a:cs typeface="Arial"/>
              </a:rPr>
              <a:t>maailmalta</a:t>
            </a:r>
            <a:endParaRPr lang="en-US" err="1"/>
          </a:p>
          <a:p>
            <a:pPr marL="342900" indent="-342900">
              <a:buFont typeface="Calibri" panose="020B0604020202020204" pitchFamily="34" charset="0"/>
              <a:buChar char="-"/>
            </a:pPr>
            <a:r>
              <a:rPr lang="en-US" err="1">
                <a:latin typeface="Arial"/>
                <a:cs typeface="Arial"/>
              </a:rPr>
              <a:t>Toiminnallisia</a:t>
            </a:r>
            <a:r>
              <a:rPr lang="en-US">
                <a:latin typeface="Arial"/>
                <a:cs typeface="Arial"/>
              </a:rPr>
              <a:t> </a:t>
            </a:r>
            <a:r>
              <a:rPr lang="en-US" err="1">
                <a:latin typeface="Arial"/>
                <a:cs typeface="Arial"/>
              </a:rPr>
              <a:t>ideoita</a:t>
            </a:r>
          </a:p>
        </p:txBody>
      </p:sp>
    </p:spTree>
    <p:extLst>
      <p:ext uri="{BB962C8B-B14F-4D97-AF65-F5344CB8AC3E}">
        <p14:creationId xmlns:p14="http://schemas.microsoft.com/office/powerpoint/2010/main" val="36591566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98F38-D1A4-5A06-5842-3FA3E005D981}"/>
              </a:ext>
            </a:extLst>
          </p:cNvPr>
          <p:cNvSpPr>
            <a:spLocks noGrp="1"/>
          </p:cNvSpPr>
          <p:nvPr>
            <p:ph type="ctrTitle"/>
          </p:nvPr>
        </p:nvSpPr>
        <p:spPr/>
        <p:txBody>
          <a:bodyPr>
            <a:normAutofit fontScale="90000"/>
          </a:bodyPr>
          <a:lstStyle/>
          <a:p>
            <a:r>
              <a:rPr lang="en-US" err="1">
                <a:latin typeface="Arial Black"/>
              </a:rPr>
              <a:t>Muista</a:t>
            </a:r>
            <a:r>
              <a:rPr lang="en-US">
                <a:latin typeface="Arial Black"/>
              </a:rPr>
              <a:t> </a:t>
            </a:r>
            <a:r>
              <a:rPr lang="en-US" err="1">
                <a:latin typeface="Arial Black"/>
              </a:rPr>
              <a:t>myös</a:t>
            </a:r>
            <a:r>
              <a:rPr lang="en-US">
                <a:latin typeface="Arial Black"/>
              </a:rPr>
              <a:t> </a:t>
            </a:r>
            <a:r>
              <a:rPr lang="en-US" err="1">
                <a:latin typeface="Arial Black"/>
              </a:rPr>
              <a:t>muut</a:t>
            </a:r>
            <a:r>
              <a:rPr lang="en-US">
                <a:latin typeface="Arial Black"/>
              </a:rPr>
              <a:t> </a:t>
            </a:r>
            <a:r>
              <a:rPr lang="en-US" err="1">
                <a:latin typeface="Arial Black"/>
              </a:rPr>
              <a:t>materiaalit</a:t>
            </a:r>
            <a:endParaRPr lang="en-US" err="1"/>
          </a:p>
        </p:txBody>
      </p:sp>
      <p:sp>
        <p:nvSpPr>
          <p:cNvPr id="3" name="Subtitle 2">
            <a:extLst>
              <a:ext uri="{FF2B5EF4-FFF2-40B4-BE49-F238E27FC236}">
                <a16:creationId xmlns:a16="http://schemas.microsoft.com/office/drawing/2014/main" id="{73E34A06-F35F-FEE7-A9AA-E27D27E56CF8}"/>
              </a:ext>
            </a:extLst>
          </p:cNvPr>
          <p:cNvSpPr>
            <a:spLocks noGrp="1"/>
          </p:cNvSpPr>
          <p:nvPr>
            <p:ph type="subTitle" idx="1"/>
          </p:nvPr>
        </p:nvSpPr>
        <p:spPr/>
        <p:txBody>
          <a:bodyPr vert="horz" lIns="91440" tIns="45720" rIns="91440" bIns="45720" rtlCol="0" anchor="t">
            <a:normAutofit/>
          </a:bodyPr>
          <a:lstStyle/>
          <a:p>
            <a:pPr marL="342900" indent="-342900">
              <a:buFont typeface="Calibri" panose="020B0604020202020204" pitchFamily="34" charset="0"/>
              <a:buChar char="-"/>
            </a:pPr>
            <a:r>
              <a:rPr lang="en-US" err="1">
                <a:latin typeface="Arial"/>
                <a:cs typeface="Arial"/>
              </a:rPr>
              <a:t>Rippikoulun</a:t>
            </a:r>
            <a:r>
              <a:rPr lang="en-US">
                <a:latin typeface="Arial"/>
                <a:cs typeface="Arial"/>
              </a:rPr>
              <a:t> </a:t>
            </a:r>
            <a:r>
              <a:rPr lang="en-US" err="1">
                <a:latin typeface="Arial"/>
                <a:cs typeface="Arial"/>
              </a:rPr>
              <a:t>lähetysopetus</a:t>
            </a:r>
            <a:r>
              <a:rPr lang="en-US">
                <a:latin typeface="Arial"/>
                <a:cs typeface="Arial"/>
              </a:rPr>
              <a:t> </a:t>
            </a:r>
            <a:r>
              <a:rPr lang="en-US" err="1">
                <a:latin typeface="Arial"/>
                <a:cs typeface="Arial"/>
              </a:rPr>
              <a:t>materiaali</a:t>
            </a:r>
            <a:r>
              <a:rPr lang="en-US">
                <a:latin typeface="Arial"/>
                <a:cs typeface="Arial"/>
              </a:rPr>
              <a:t> </a:t>
            </a:r>
            <a:r>
              <a:rPr lang="en-US" err="1">
                <a:latin typeface="Arial"/>
                <a:cs typeface="Arial"/>
              </a:rPr>
              <a:t>uudistuu</a:t>
            </a:r>
            <a:r>
              <a:rPr lang="en-US">
                <a:latin typeface="Arial"/>
                <a:cs typeface="Arial"/>
              </a:rPr>
              <a:t> ja </a:t>
            </a:r>
            <a:r>
              <a:rPr lang="en-US" err="1">
                <a:latin typeface="Arial"/>
                <a:cs typeface="Arial"/>
              </a:rPr>
              <a:t>ilmestyy</a:t>
            </a:r>
            <a:r>
              <a:rPr lang="en-US">
                <a:latin typeface="Arial"/>
                <a:cs typeface="Arial"/>
              </a:rPr>
              <a:t> </a:t>
            </a:r>
            <a:r>
              <a:rPr lang="en-US" err="1">
                <a:latin typeface="Arial"/>
                <a:cs typeface="Arial"/>
              </a:rPr>
              <a:t>keväällä</a:t>
            </a:r>
            <a:r>
              <a:rPr lang="en-US">
                <a:latin typeface="Arial"/>
                <a:cs typeface="Arial"/>
              </a:rPr>
              <a:t> 2027</a:t>
            </a:r>
            <a:endParaRPr lang="en-US"/>
          </a:p>
          <a:p>
            <a:pPr marL="342900" indent="-342900">
              <a:buFont typeface="Calibri" panose="020B0604020202020204" pitchFamily="34" charset="0"/>
              <a:buChar char="-"/>
            </a:pPr>
            <a:r>
              <a:rPr lang="en-US" err="1">
                <a:latin typeface="Arial"/>
                <a:cs typeface="Arial"/>
              </a:rPr>
              <a:t>Vapaaehtoisverkoston</a:t>
            </a:r>
            <a:r>
              <a:rPr lang="en-US">
                <a:latin typeface="Arial"/>
                <a:cs typeface="Arial"/>
              </a:rPr>
              <a:t> </a:t>
            </a:r>
            <a:r>
              <a:rPr lang="en-US" err="1">
                <a:latin typeface="Arial"/>
                <a:cs typeface="Arial"/>
              </a:rPr>
              <a:t>ideakortit</a:t>
            </a:r>
            <a:r>
              <a:rPr lang="en-US">
                <a:latin typeface="Arial"/>
                <a:cs typeface="Arial"/>
              </a:rPr>
              <a:t> </a:t>
            </a:r>
            <a:r>
              <a:rPr lang="en-US" err="1">
                <a:latin typeface="Arial"/>
                <a:cs typeface="Arial"/>
              </a:rPr>
              <a:t>sopivat</a:t>
            </a:r>
            <a:r>
              <a:rPr lang="en-US">
                <a:latin typeface="Arial"/>
                <a:cs typeface="Arial"/>
              </a:rPr>
              <a:t> </a:t>
            </a:r>
            <a:r>
              <a:rPr lang="en-US" err="1">
                <a:latin typeface="Arial"/>
                <a:cs typeface="Arial"/>
              </a:rPr>
              <a:t>moneen</a:t>
            </a:r>
            <a:r>
              <a:rPr lang="en-US">
                <a:latin typeface="Arial"/>
                <a:cs typeface="Arial"/>
              </a:rPr>
              <a:t> </a:t>
            </a:r>
            <a:r>
              <a:rPr lang="en-US" err="1">
                <a:latin typeface="Arial"/>
                <a:cs typeface="Arial"/>
              </a:rPr>
              <a:t>käyttöön</a:t>
            </a:r>
            <a:endParaRPr lang="en-US">
              <a:latin typeface="Arial"/>
              <a:cs typeface="Arial"/>
            </a:endParaRPr>
          </a:p>
          <a:p>
            <a:pPr marL="342900" indent="-342900">
              <a:buFont typeface="Calibri" panose="020B0604020202020204" pitchFamily="34" charset="0"/>
              <a:buChar char="-"/>
            </a:pPr>
            <a:r>
              <a:rPr lang="en-US">
                <a:latin typeface="Arial"/>
                <a:cs typeface="Arial"/>
              </a:rPr>
              <a:t>"</a:t>
            </a:r>
            <a:r>
              <a:rPr lang="en-US" err="1">
                <a:latin typeface="Arial"/>
                <a:cs typeface="Arial"/>
              </a:rPr>
              <a:t>Uutisia</a:t>
            </a:r>
            <a:r>
              <a:rPr lang="en-US">
                <a:latin typeface="Arial"/>
                <a:cs typeface="Arial"/>
              </a:rPr>
              <a:t>, </a:t>
            </a:r>
            <a:r>
              <a:rPr lang="en-US" err="1">
                <a:latin typeface="Arial"/>
                <a:cs typeface="Arial"/>
              </a:rPr>
              <a:t>joita</a:t>
            </a:r>
            <a:r>
              <a:rPr lang="en-US">
                <a:latin typeface="Arial"/>
                <a:cs typeface="Arial"/>
              </a:rPr>
              <a:t> </a:t>
            </a:r>
            <a:r>
              <a:rPr lang="en-US" err="1">
                <a:latin typeface="Arial"/>
                <a:cs typeface="Arial"/>
              </a:rPr>
              <a:t>haluat</a:t>
            </a:r>
            <a:r>
              <a:rPr lang="en-US">
                <a:latin typeface="Arial"/>
                <a:cs typeface="Arial"/>
              </a:rPr>
              <a:t> </a:t>
            </a:r>
            <a:r>
              <a:rPr lang="en-US" err="1">
                <a:latin typeface="Arial"/>
                <a:cs typeface="Arial"/>
              </a:rPr>
              <a:t>kuulla</a:t>
            </a:r>
            <a:r>
              <a:rPr lang="en-US">
                <a:latin typeface="Arial"/>
                <a:cs typeface="Arial"/>
              </a:rPr>
              <a:t>" - YouTube-</a:t>
            </a:r>
            <a:r>
              <a:rPr lang="en-US" err="1">
                <a:latin typeface="Arial"/>
                <a:cs typeface="Arial"/>
              </a:rPr>
              <a:t>kanavamme</a:t>
            </a:r>
            <a:r>
              <a:rPr lang="en-US">
                <a:latin typeface="Arial"/>
                <a:cs typeface="Arial"/>
              </a:rPr>
              <a:t> </a:t>
            </a:r>
            <a:r>
              <a:rPr lang="en-US" err="1">
                <a:latin typeface="Arial"/>
                <a:cs typeface="Arial"/>
              </a:rPr>
              <a:t>videot</a:t>
            </a:r>
            <a:endParaRPr lang="en-US" err="1"/>
          </a:p>
        </p:txBody>
      </p:sp>
      <p:sp>
        <p:nvSpPr>
          <p:cNvPr id="4" name="Slide Number Placeholder 3">
            <a:extLst>
              <a:ext uri="{FF2B5EF4-FFF2-40B4-BE49-F238E27FC236}">
                <a16:creationId xmlns:a16="http://schemas.microsoft.com/office/drawing/2014/main" id="{3EDC4342-6F72-897C-3BDF-9D45D4098F47}"/>
              </a:ext>
            </a:extLst>
          </p:cNvPr>
          <p:cNvSpPr>
            <a:spLocks noGrp="1"/>
          </p:cNvSpPr>
          <p:nvPr>
            <p:ph type="sldNum" sz="quarter" idx="4"/>
          </p:nvPr>
        </p:nvSpPr>
        <p:spPr/>
        <p:txBody>
          <a:bodyPr/>
          <a:lstStyle/>
          <a:p>
            <a:fld id="{F6B37718-6688-4F18-A3A4-5BFEA6AE51A8}" type="slidenum">
              <a:rPr lang="fi-FI" smtClean="0"/>
              <a:pPr/>
              <a:t>18</a:t>
            </a:fld>
            <a:endParaRPr lang="fi-FI"/>
          </a:p>
        </p:txBody>
      </p:sp>
    </p:spTree>
    <p:extLst>
      <p:ext uri="{BB962C8B-B14F-4D97-AF65-F5344CB8AC3E}">
        <p14:creationId xmlns:p14="http://schemas.microsoft.com/office/powerpoint/2010/main" val="37128704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50658D6F-A607-79EE-CE19-68B9744270D3}"/>
              </a:ext>
            </a:extLst>
          </p:cNvPr>
          <p:cNvPicPr>
            <a:picLocks noGrp="1" noChangeAspect="1"/>
          </p:cNvPicPr>
          <p:nvPr>
            <p:ph type="pic" sz="quarter" idx="10"/>
          </p:nvPr>
        </p:nvPicPr>
        <p:blipFill>
          <a:blip r:embed="rId2"/>
          <a:srcRect l="15615" r="15615"/>
          <a:stretch>
            <a:fillRect/>
          </a:stretch>
        </p:blipFill>
        <p:spPr>
          <a:xfrm>
            <a:off x="5903742" y="10"/>
            <a:ext cx="6288258" cy="6857990"/>
          </a:xfrm>
          <a:prstGeom prst="rect">
            <a:avLst/>
          </a:prstGeom>
          <a:noFill/>
        </p:spPr>
      </p:pic>
      <p:sp>
        <p:nvSpPr>
          <p:cNvPr id="3" name="Title 2">
            <a:extLst>
              <a:ext uri="{FF2B5EF4-FFF2-40B4-BE49-F238E27FC236}">
                <a16:creationId xmlns:a16="http://schemas.microsoft.com/office/drawing/2014/main" id="{AC52CEBB-BB50-5F19-A0EE-EF7750C7DCD0}"/>
              </a:ext>
            </a:extLst>
          </p:cNvPr>
          <p:cNvSpPr>
            <a:spLocks noGrp="1"/>
          </p:cNvSpPr>
          <p:nvPr>
            <p:ph type="ctrTitle"/>
          </p:nvPr>
        </p:nvSpPr>
        <p:spPr>
          <a:xfrm>
            <a:off x="683266" y="955589"/>
            <a:ext cx="4577123" cy="1613647"/>
          </a:xfrm>
        </p:spPr>
        <p:txBody>
          <a:bodyPr anchor="b">
            <a:normAutofit/>
          </a:bodyPr>
          <a:lstStyle/>
          <a:p>
            <a:r>
              <a:rPr lang="en-US" err="1">
                <a:latin typeface="Arial Black"/>
              </a:rPr>
              <a:t>Vierailuja</a:t>
            </a:r>
            <a:r>
              <a:rPr lang="en-US">
                <a:latin typeface="Arial Black"/>
              </a:rPr>
              <a:t> ja </a:t>
            </a:r>
            <a:r>
              <a:rPr lang="en-US" err="1">
                <a:latin typeface="Arial Black"/>
              </a:rPr>
              <a:t>koulutusta</a:t>
            </a:r>
            <a:endParaRPr lang="en-US" err="1"/>
          </a:p>
        </p:txBody>
      </p:sp>
      <p:sp>
        <p:nvSpPr>
          <p:cNvPr id="10" name="Subtitle 3">
            <a:extLst>
              <a:ext uri="{FF2B5EF4-FFF2-40B4-BE49-F238E27FC236}">
                <a16:creationId xmlns:a16="http://schemas.microsoft.com/office/drawing/2014/main" id="{CFFEC860-4B48-3AAB-0142-FC406A234066}"/>
              </a:ext>
            </a:extLst>
          </p:cNvPr>
          <p:cNvSpPr>
            <a:spLocks noGrp="1"/>
          </p:cNvSpPr>
          <p:nvPr>
            <p:ph type="subTitle" idx="1"/>
          </p:nvPr>
        </p:nvSpPr>
        <p:spPr>
          <a:xfrm>
            <a:off x="683266" y="2827608"/>
            <a:ext cx="4577123" cy="2841672"/>
          </a:xfrm>
        </p:spPr>
        <p:txBody>
          <a:bodyPr vert="horz" lIns="91440" tIns="45720" rIns="91440" bIns="45720" rtlCol="0" anchor="t">
            <a:normAutofit fontScale="92500" lnSpcReduction="10000"/>
          </a:bodyPr>
          <a:lstStyle/>
          <a:p>
            <a:pPr marL="342900" indent="-342900">
              <a:buFont typeface="Calibri" panose="020B0604020202020204" pitchFamily="34" charset="0"/>
              <a:buChar char="-"/>
            </a:pPr>
            <a:r>
              <a:rPr lang="en-US" err="1">
                <a:latin typeface="Arial"/>
                <a:cs typeface="Arial"/>
              </a:rPr>
              <a:t>Koulutukset</a:t>
            </a:r>
            <a:r>
              <a:rPr lang="en-US">
                <a:latin typeface="Arial"/>
                <a:cs typeface="Arial"/>
              </a:rPr>
              <a:t> </a:t>
            </a:r>
            <a:endParaRPr lang="en-US"/>
          </a:p>
          <a:p>
            <a:pPr marL="800100" lvl="1" indent="-342900" algn="l">
              <a:buFont typeface="Courier New" panose="020B0604020202020204" pitchFamily="34" charset="0"/>
              <a:buChar char="o"/>
            </a:pPr>
            <a:r>
              <a:rPr lang="en-US" sz="1800" err="1">
                <a:latin typeface="Arial"/>
                <a:cs typeface="Arial"/>
              </a:rPr>
              <a:t>työntekijöille</a:t>
            </a:r>
            <a:endParaRPr lang="en-US" sz="1800">
              <a:latin typeface="Arial"/>
              <a:cs typeface="Arial"/>
            </a:endParaRPr>
          </a:p>
          <a:p>
            <a:pPr marL="800100" lvl="1" indent="-342900" algn="l">
              <a:buFont typeface="Courier New" panose="020B0604020202020204" pitchFamily="34" charset="0"/>
              <a:buChar char="o"/>
            </a:pPr>
            <a:r>
              <a:rPr lang="en-US" sz="1800" err="1">
                <a:latin typeface="Arial"/>
                <a:cs typeface="Arial"/>
              </a:rPr>
              <a:t>luottamushenkilöille</a:t>
            </a:r>
            <a:endParaRPr lang="en-US" sz="1800">
              <a:latin typeface="Arial"/>
              <a:cs typeface="Arial"/>
            </a:endParaRPr>
          </a:p>
          <a:p>
            <a:pPr marL="800100" lvl="1" indent="-342900" algn="l">
              <a:buFont typeface="Courier New" panose="020B0604020202020204" pitchFamily="34" charset="0"/>
              <a:buChar char="o"/>
            </a:pPr>
            <a:r>
              <a:rPr lang="en-US" sz="1800" err="1">
                <a:latin typeface="Arial"/>
                <a:cs typeface="Arial"/>
              </a:rPr>
              <a:t>nuorille</a:t>
            </a:r>
            <a:r>
              <a:rPr lang="en-US" sz="1800">
                <a:latin typeface="Arial"/>
                <a:cs typeface="Arial"/>
              </a:rPr>
              <a:t>...</a:t>
            </a:r>
          </a:p>
          <a:p>
            <a:pPr marL="342900" indent="-342900">
              <a:buFont typeface="Calibri" panose="020B0604020202020204" pitchFamily="34" charset="0"/>
              <a:buChar char="-"/>
            </a:pPr>
            <a:r>
              <a:rPr lang="en-US" err="1">
                <a:latin typeface="Arial"/>
                <a:cs typeface="Arial"/>
              </a:rPr>
              <a:t>Raamattuhetket</a:t>
            </a:r>
            <a:r>
              <a:rPr lang="en-US">
                <a:latin typeface="Arial"/>
                <a:cs typeface="Arial"/>
              </a:rPr>
              <a:t>/-</a:t>
            </a:r>
            <a:r>
              <a:rPr lang="en-US" err="1">
                <a:latin typeface="Arial"/>
                <a:cs typeface="Arial"/>
              </a:rPr>
              <a:t>vartit</a:t>
            </a:r>
            <a:r>
              <a:rPr lang="en-US">
                <a:latin typeface="Arial"/>
                <a:cs typeface="Arial"/>
              </a:rPr>
              <a:t>/-</a:t>
            </a:r>
            <a:r>
              <a:rPr lang="en-US" err="1">
                <a:latin typeface="Arial"/>
                <a:cs typeface="Arial"/>
              </a:rPr>
              <a:t>tunnit</a:t>
            </a:r>
          </a:p>
          <a:p>
            <a:pPr marL="342900" indent="-342900">
              <a:buFont typeface="Calibri" panose="020B0604020202020204" pitchFamily="34" charset="0"/>
              <a:buChar char="-"/>
            </a:pPr>
            <a:r>
              <a:rPr lang="en-US" err="1">
                <a:latin typeface="Arial"/>
                <a:cs typeface="Arial"/>
              </a:rPr>
              <a:t>Lähetystyöntekijä</a:t>
            </a:r>
            <a:r>
              <a:rPr lang="en-US">
                <a:latin typeface="Arial"/>
                <a:cs typeface="Arial"/>
              </a:rPr>
              <a:t>-/</a:t>
            </a:r>
            <a:r>
              <a:rPr lang="en-US" err="1">
                <a:latin typeface="Arial"/>
                <a:cs typeface="Arial"/>
              </a:rPr>
              <a:t>asiantuntijavierailu</a:t>
            </a:r>
            <a:endParaRPr lang="en-US" err="1"/>
          </a:p>
          <a:p>
            <a:pPr marL="800100" lvl="1" indent="-342900" algn="l">
              <a:buFont typeface="Courier New" panose="020B0604020202020204" pitchFamily="34" charset="0"/>
              <a:buChar char="o"/>
            </a:pPr>
            <a:r>
              <a:rPr lang="en-US" err="1">
                <a:latin typeface="Arial"/>
                <a:cs typeface="Arial"/>
              </a:rPr>
              <a:t>Kirkkokahvit</a:t>
            </a:r>
          </a:p>
          <a:p>
            <a:pPr marL="800100" lvl="1" indent="-342900" algn="l">
              <a:buFont typeface="Courier New" panose="020B0604020202020204" pitchFamily="34" charset="0"/>
              <a:buChar char="o"/>
            </a:pPr>
            <a:r>
              <a:rPr lang="en-US">
                <a:latin typeface="Arial"/>
                <a:cs typeface="Arial"/>
              </a:rPr>
              <a:t>Ilta </a:t>
            </a:r>
            <a:r>
              <a:rPr lang="en-US" err="1">
                <a:latin typeface="Arial"/>
                <a:cs typeface="Arial"/>
              </a:rPr>
              <a:t>teeman</a:t>
            </a:r>
            <a:r>
              <a:rPr lang="en-US">
                <a:latin typeface="Arial"/>
                <a:cs typeface="Arial"/>
              </a:rPr>
              <a:t> </a:t>
            </a:r>
            <a:r>
              <a:rPr lang="en-US" err="1">
                <a:latin typeface="Arial"/>
                <a:cs typeface="Arial"/>
              </a:rPr>
              <a:t>parissa</a:t>
            </a:r>
            <a:endParaRPr lang="en-US" err="1"/>
          </a:p>
          <a:p>
            <a:pPr marL="800100" lvl="1" indent="-342900" algn="l">
              <a:buFont typeface="Courier New" panose="020B0604020202020204" pitchFamily="34" charset="0"/>
              <a:buChar char="o"/>
            </a:pPr>
            <a:r>
              <a:rPr lang="en-US">
                <a:latin typeface="Arial"/>
                <a:cs typeface="Arial"/>
              </a:rPr>
              <a:t> …. </a:t>
            </a:r>
            <a:endParaRPr lang="en-US"/>
          </a:p>
          <a:p>
            <a:pPr marL="342900" indent="-342900">
              <a:buFont typeface="Calibri" panose="020B0604020202020204" pitchFamily="34" charset="0"/>
              <a:buChar char="-"/>
            </a:pPr>
            <a:endParaRPr lang="en-US"/>
          </a:p>
          <a:p>
            <a:pPr marL="342900" indent="-342900">
              <a:buFont typeface="Calibri" panose="020B0604020202020204" pitchFamily="34" charset="0"/>
              <a:buChar char="-"/>
            </a:pPr>
            <a:endParaRPr lang="en-US"/>
          </a:p>
          <a:p>
            <a:pPr marL="342900" indent="-342900">
              <a:buFont typeface="Calibri" panose="020B0604020202020204" pitchFamily="34" charset="0"/>
              <a:buChar char="-"/>
            </a:pPr>
            <a:endParaRPr lang="en-US"/>
          </a:p>
          <a:p>
            <a:pPr marL="342900" indent="-342900">
              <a:buFont typeface="Calibri" panose="020B0604020202020204" pitchFamily="34" charset="0"/>
              <a:buChar char="-"/>
            </a:pPr>
            <a:endParaRPr lang="en-US"/>
          </a:p>
        </p:txBody>
      </p:sp>
    </p:spTree>
    <p:extLst>
      <p:ext uri="{BB962C8B-B14F-4D97-AF65-F5344CB8AC3E}">
        <p14:creationId xmlns:p14="http://schemas.microsoft.com/office/powerpoint/2010/main" val="28479929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7697E-B4E2-B22D-5DAC-A1AD4625F1CF}"/>
              </a:ext>
            </a:extLst>
          </p:cNvPr>
          <p:cNvSpPr>
            <a:spLocks noGrp="1"/>
          </p:cNvSpPr>
          <p:nvPr>
            <p:ph type="title"/>
          </p:nvPr>
        </p:nvSpPr>
        <p:spPr/>
        <p:txBody>
          <a:bodyPr/>
          <a:lstStyle/>
          <a:p>
            <a:r>
              <a:rPr lang="en-US">
                <a:latin typeface="Arial"/>
                <a:cs typeface="Arial"/>
              </a:rPr>
              <a:t>Kenelle </a:t>
            </a:r>
            <a:r>
              <a:rPr lang="en-US" err="1">
                <a:latin typeface="Arial"/>
                <a:cs typeface="Arial"/>
              </a:rPr>
              <a:t>sinä</a:t>
            </a:r>
            <a:r>
              <a:rPr lang="en-US">
                <a:latin typeface="Arial"/>
                <a:cs typeface="Arial"/>
              </a:rPr>
              <a:t> </a:t>
            </a:r>
            <a:r>
              <a:rPr lang="en-US" err="1">
                <a:latin typeface="Arial"/>
                <a:cs typeface="Arial"/>
              </a:rPr>
              <a:t>haluat</a:t>
            </a:r>
            <a:r>
              <a:rPr lang="en-US">
                <a:latin typeface="Arial"/>
                <a:cs typeface="Arial"/>
              </a:rPr>
              <a:t> </a:t>
            </a:r>
            <a:r>
              <a:rPr lang="en-US" err="1">
                <a:latin typeface="Arial"/>
                <a:cs typeface="Arial"/>
              </a:rPr>
              <a:t>kertoa</a:t>
            </a:r>
            <a:r>
              <a:rPr lang="en-US">
                <a:latin typeface="Arial"/>
                <a:cs typeface="Arial"/>
              </a:rPr>
              <a:t> </a:t>
            </a:r>
            <a:r>
              <a:rPr lang="en-US" err="1">
                <a:latin typeface="Arial"/>
                <a:cs typeface="Arial"/>
              </a:rPr>
              <a:t>seurakuntasi</a:t>
            </a:r>
            <a:r>
              <a:rPr lang="en-US">
                <a:latin typeface="Arial"/>
                <a:cs typeface="Arial"/>
              </a:rPr>
              <a:t> </a:t>
            </a:r>
            <a:r>
              <a:rPr lang="en-US" err="1">
                <a:latin typeface="Arial"/>
                <a:cs typeface="Arial"/>
              </a:rPr>
              <a:t>lähetystyöstä</a:t>
            </a:r>
            <a:r>
              <a:rPr lang="en-US">
                <a:latin typeface="Arial"/>
                <a:cs typeface="Arial"/>
              </a:rPr>
              <a:t>?</a:t>
            </a:r>
            <a:br>
              <a:rPr lang="en-US">
                <a:latin typeface="Arial"/>
                <a:cs typeface="Arial"/>
              </a:rPr>
            </a:br>
            <a:r>
              <a:rPr lang="en-US">
                <a:latin typeface="Arial"/>
                <a:cs typeface="Arial"/>
              </a:rPr>
              <a:t>Ja </a:t>
            </a:r>
            <a:r>
              <a:rPr lang="en-US" err="1">
                <a:latin typeface="Arial"/>
                <a:cs typeface="Arial"/>
              </a:rPr>
              <a:t>miten</a:t>
            </a:r>
            <a:r>
              <a:rPr lang="en-US">
                <a:latin typeface="Arial"/>
                <a:cs typeface="Arial"/>
              </a:rPr>
              <a:t>?</a:t>
            </a:r>
            <a:endParaRPr lang="en-US"/>
          </a:p>
        </p:txBody>
      </p:sp>
      <p:sp>
        <p:nvSpPr>
          <p:cNvPr id="3" name="Slide Number Placeholder 2">
            <a:extLst>
              <a:ext uri="{FF2B5EF4-FFF2-40B4-BE49-F238E27FC236}">
                <a16:creationId xmlns:a16="http://schemas.microsoft.com/office/drawing/2014/main" id="{99A65D50-E618-223E-1ECA-AAAC7353EEB0}"/>
              </a:ext>
            </a:extLst>
          </p:cNvPr>
          <p:cNvSpPr>
            <a:spLocks noGrp="1"/>
          </p:cNvSpPr>
          <p:nvPr>
            <p:ph type="sldNum" sz="quarter" idx="4"/>
          </p:nvPr>
        </p:nvSpPr>
        <p:spPr/>
        <p:txBody>
          <a:bodyPr/>
          <a:lstStyle/>
          <a:p>
            <a:fld id="{F6B37718-6688-4F18-A3A4-5BFEA6AE51A8}" type="slidenum">
              <a:rPr lang="fi-FI" smtClean="0"/>
              <a:pPr/>
              <a:t>20</a:t>
            </a:fld>
            <a:endParaRPr lang="fi-FI"/>
          </a:p>
        </p:txBody>
      </p:sp>
    </p:spTree>
    <p:extLst>
      <p:ext uri="{BB962C8B-B14F-4D97-AF65-F5344CB8AC3E}">
        <p14:creationId xmlns:p14="http://schemas.microsoft.com/office/powerpoint/2010/main" val="1700920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Kuvan paikkamerkki 8">
            <a:extLst>
              <a:ext uri="{FF2B5EF4-FFF2-40B4-BE49-F238E27FC236}">
                <a16:creationId xmlns:a16="http://schemas.microsoft.com/office/drawing/2014/main" id="{8F0A0EC8-11DE-6C96-DB5F-18398523BFBB}"/>
              </a:ext>
            </a:extLst>
          </p:cNvPr>
          <p:cNvPicPr>
            <a:picLocks noGrp="1" noChangeAspect="1"/>
          </p:cNvPicPr>
          <p:nvPr>
            <p:ph type="pic" sz="quarter" idx="10"/>
          </p:nvPr>
        </p:nvPicPr>
        <p:blipFill>
          <a:blip r:embed="rId3"/>
          <a:srcRect l="14354" r="14354"/>
          <a:stretch/>
        </p:blipFill>
        <p:spPr>
          <a:prstGeom prst="roundRect">
            <a:avLst>
              <a:gd name="adj" fmla="val 6805"/>
            </a:avLst>
          </a:prstGeom>
        </p:spPr>
      </p:pic>
      <p:sp>
        <p:nvSpPr>
          <p:cNvPr id="4" name="Otsikko 3">
            <a:extLst>
              <a:ext uri="{FF2B5EF4-FFF2-40B4-BE49-F238E27FC236}">
                <a16:creationId xmlns:a16="http://schemas.microsoft.com/office/drawing/2014/main" id="{BD5DF2DC-E019-DEB6-8DF1-6C849EF85BA7}"/>
              </a:ext>
            </a:extLst>
          </p:cNvPr>
          <p:cNvSpPr>
            <a:spLocks noGrp="1"/>
          </p:cNvSpPr>
          <p:nvPr>
            <p:ph type="title"/>
          </p:nvPr>
        </p:nvSpPr>
        <p:spPr/>
        <p:txBody>
          <a:bodyPr>
            <a:normAutofit/>
          </a:bodyPr>
          <a:lstStyle/>
          <a:p>
            <a:r>
              <a:rPr lang="fi-FI" sz="3750">
                <a:solidFill>
                  <a:srgbClr val="FFFFFF"/>
                </a:solidFill>
                <a:latin typeface="Arial Black"/>
                <a:cs typeface="Arial"/>
              </a:rPr>
              <a:t>Etälähetyspiiri</a:t>
            </a:r>
            <a:r>
              <a:rPr kumimoji="0" lang="fi-FI" sz="3750" b="1" i="0" u="none" strike="noStrike" kern="1200" cap="none" spc="0" normalizeH="0" baseline="0" noProof="0">
                <a:ln>
                  <a:noFill/>
                </a:ln>
                <a:solidFill>
                  <a:srgbClr val="FFFFFF"/>
                </a:solidFill>
                <a:effectLst/>
                <a:uLnTx/>
                <a:uFillTx/>
                <a:latin typeface="Arial Black"/>
                <a:cs typeface="Arial"/>
              </a:rPr>
              <a:t>t</a:t>
            </a:r>
            <a:br>
              <a:rPr lang="fi-FI" sz="3250" b="1" i="0" u="none" strike="noStrike" kern="1200" cap="none" spc="0" normalizeH="0" baseline="0" noProof="0">
                <a:ln>
                  <a:noFill/>
                </a:ln>
                <a:effectLst/>
                <a:uLnTx/>
                <a:uFillTx/>
                <a:latin typeface="Arial Black" panose="020B0A04020102020204" pitchFamily="34" charset="0"/>
                <a:cs typeface="Arial" panose="020B0604020202020204" pitchFamily="34" charset="0"/>
              </a:rPr>
            </a:br>
            <a:br>
              <a:rPr lang="fi-FI" sz="3250" b="1" i="0" u="none" strike="noStrike" kern="1200" cap="none" spc="0" normalizeH="0" baseline="0" noProof="0">
                <a:ln>
                  <a:noFill/>
                </a:ln>
                <a:effectLst/>
                <a:uLnTx/>
                <a:uFillTx/>
                <a:latin typeface="Arial Black" panose="020B0A04020102020204" pitchFamily="34" charset="0"/>
                <a:cs typeface="Arial" panose="020B0604020202020204" pitchFamily="34" charset="0"/>
              </a:rPr>
            </a:br>
            <a:r>
              <a:rPr kumimoji="0" lang="fi-FI" sz="2100" i="0" u="none" strike="noStrike" kern="1200" cap="none" spc="0" normalizeH="0" baseline="0" noProof="0">
                <a:ln>
                  <a:noFill/>
                </a:ln>
                <a:solidFill>
                  <a:srgbClr val="FFFFFF"/>
                </a:solidFill>
                <a:effectLst/>
                <a:uLnTx/>
                <a:uFillTx/>
                <a:latin typeface="+mn-lt"/>
                <a:ea typeface="+mj-ea"/>
                <a:cs typeface="Arial"/>
              </a:rPr>
              <a:t>Yhteistyössä </a:t>
            </a:r>
            <a:br>
              <a:rPr lang="fi-FI" sz="2100" i="0" u="none" strike="noStrike" kern="1200" cap="none" spc="0" normalizeH="0" baseline="0" noProof="0">
                <a:ln>
                  <a:noFill/>
                </a:ln>
                <a:effectLst/>
                <a:uLnTx/>
                <a:uFillTx/>
                <a:latin typeface="+mn-lt"/>
                <a:cs typeface="Arial" panose="020B0604020202020204" pitchFamily="34" charset="0"/>
              </a:rPr>
            </a:br>
            <a:r>
              <a:rPr kumimoji="0" lang="fi-FI" sz="2100" i="0" u="none" strike="noStrike" kern="1200" cap="none" spc="0" normalizeH="0" baseline="0" noProof="0">
                <a:ln>
                  <a:noFill/>
                </a:ln>
                <a:solidFill>
                  <a:srgbClr val="FFFFFF"/>
                </a:solidFill>
                <a:effectLst/>
                <a:uLnTx/>
                <a:uFillTx/>
                <a:latin typeface="+mn-lt"/>
                <a:ea typeface="+mj-ea"/>
                <a:cs typeface="Arial"/>
              </a:rPr>
              <a:t>Lähetysseura &amp; Piplia</a:t>
            </a:r>
            <a:br>
              <a:rPr lang="fi-FI" sz="2100" b="0" i="0" u="none" strike="noStrike" kern="1200" cap="none" spc="0" normalizeH="0" baseline="0" noProof="0">
                <a:ln>
                  <a:noFill/>
                </a:ln>
                <a:effectLst/>
                <a:uLnTx/>
                <a:uFillTx/>
                <a:latin typeface="+mn-lt"/>
                <a:cs typeface="Arial" panose="020B0604020202020204" pitchFamily="34" charset="0"/>
              </a:rPr>
            </a:br>
            <a:br>
              <a:rPr lang="fi-FI" sz="2100" b="0" i="0" u="none" strike="noStrike" kern="1200" cap="none" spc="0" normalizeH="0" baseline="0" noProof="0">
                <a:ln>
                  <a:noFill/>
                </a:ln>
                <a:effectLst/>
                <a:uLnTx/>
                <a:uFillTx/>
                <a:latin typeface="+mn-lt"/>
                <a:cs typeface="Arial" panose="020B0604020202020204" pitchFamily="34" charset="0"/>
              </a:rPr>
            </a:br>
            <a:r>
              <a:rPr kumimoji="0" lang="fi-FI" sz="2100" b="0" i="0" u="none" strike="noStrike" kern="1200" cap="none" spc="0" normalizeH="0" baseline="0" noProof="0">
                <a:ln>
                  <a:noFill/>
                </a:ln>
                <a:solidFill>
                  <a:srgbClr val="FFFFFF"/>
                </a:solidFill>
                <a:effectLst/>
                <a:uLnTx/>
                <a:uFillTx/>
                <a:latin typeface="+mn-lt"/>
                <a:ea typeface="+mj-ea"/>
                <a:cs typeface="Arial"/>
              </a:rPr>
              <a:t>Kuulumisia maailmalta Teams-yhteyden välityksellä:  </a:t>
            </a:r>
            <a:br>
              <a:rPr lang="fi-FI" sz="2100" b="0" i="0" u="none" strike="noStrike" kern="1200" cap="none" spc="0" normalizeH="0" baseline="0" noProof="0">
                <a:ln>
                  <a:noFill/>
                </a:ln>
                <a:effectLst/>
                <a:uLnTx/>
                <a:uFillTx/>
                <a:latin typeface="+mn-lt"/>
                <a:cs typeface="Arial" panose="020B0604020202020204" pitchFamily="34" charset="0"/>
              </a:rPr>
            </a:br>
            <a:br>
              <a:rPr lang="fi-FI" sz="2100" b="0" i="0" u="none" strike="noStrike" kern="1200" cap="none" spc="0" normalizeH="0" baseline="0" noProof="0">
                <a:ln>
                  <a:noFill/>
                </a:ln>
                <a:effectLst/>
                <a:uLnTx/>
                <a:uFillTx/>
                <a:latin typeface="+mn-lt"/>
                <a:cs typeface="Arial" panose="020B0604020202020204" pitchFamily="34" charset="0"/>
              </a:rPr>
            </a:br>
            <a:r>
              <a:rPr kumimoji="0" lang="fi-FI" sz="2100" b="0" i="0" u="none" strike="noStrike" kern="1200" cap="none" spc="0" normalizeH="0" baseline="0" noProof="0">
                <a:ln>
                  <a:noFill/>
                </a:ln>
                <a:solidFill>
                  <a:srgbClr val="FFFFFF"/>
                </a:solidFill>
                <a:effectLst/>
                <a:uLnTx/>
                <a:uFillTx/>
                <a:latin typeface="+mn-lt"/>
                <a:ea typeface="+mj-ea"/>
                <a:cs typeface="Arial"/>
              </a:rPr>
              <a:t>15.10. 	klo 13.30–14.30</a:t>
            </a:r>
            <a:br>
              <a:rPr lang="fi-FI" sz="2100" b="0" i="0" u="none" strike="noStrike" kern="1200" cap="none" spc="0" normalizeH="0" baseline="0" noProof="0">
                <a:ln>
                  <a:noFill/>
                </a:ln>
                <a:effectLst/>
                <a:uLnTx/>
                <a:uFillTx/>
                <a:latin typeface="+mn-lt"/>
                <a:cs typeface="Arial" panose="020B0604020202020204" pitchFamily="34" charset="0"/>
              </a:rPr>
            </a:br>
            <a:r>
              <a:rPr kumimoji="0" lang="fi-FI" sz="2100" b="0" i="0" u="none" strike="noStrike" kern="1200" cap="none" spc="0" normalizeH="0" baseline="0" noProof="0">
                <a:ln>
                  <a:noFill/>
                </a:ln>
                <a:solidFill>
                  <a:srgbClr val="FFFFFF"/>
                </a:solidFill>
                <a:effectLst/>
                <a:uLnTx/>
                <a:uFillTx/>
                <a:latin typeface="+mn-lt"/>
                <a:ea typeface="+mj-ea"/>
                <a:cs typeface="Arial"/>
              </a:rPr>
              <a:t>12.11. 	klo 13.30–14.30</a:t>
            </a:r>
            <a:endParaRPr lang="fi-FI" sz="2100" b="0">
              <a:latin typeface="+mn-lt"/>
              <a:cs typeface="Arial"/>
            </a:endParaRPr>
          </a:p>
        </p:txBody>
      </p:sp>
      <p:sp>
        <p:nvSpPr>
          <p:cNvPr id="10" name="Alaotsikko 2">
            <a:extLst>
              <a:ext uri="{FF2B5EF4-FFF2-40B4-BE49-F238E27FC236}">
                <a16:creationId xmlns:a16="http://schemas.microsoft.com/office/drawing/2014/main" id="{488AE061-CFE7-6E35-9D61-F9CF79989A32}"/>
              </a:ext>
            </a:extLst>
          </p:cNvPr>
          <p:cNvSpPr txBox="1">
            <a:spLocks/>
          </p:cNvSpPr>
          <p:nvPr/>
        </p:nvSpPr>
        <p:spPr>
          <a:xfrm>
            <a:off x="3585882" y="5759824"/>
            <a:ext cx="8244332" cy="1551658"/>
          </a:xfrm>
          <a:prstGeom prst="rect">
            <a:avLst/>
          </a:prstGeom>
        </p:spPr>
        <p:txBody>
          <a:bodyPr/>
          <a:lstStyle>
            <a:lvl1pPr marL="194310" indent="-194310" algn="l" defTabSz="777240" rtl="0" eaLnBrk="1" latinLnBrk="0" hangingPunct="1">
              <a:lnSpc>
                <a:spcPct val="90000"/>
              </a:lnSpc>
              <a:spcBef>
                <a:spcPts val="850"/>
              </a:spcBef>
              <a:buFont typeface="Arial" panose="020B0604020202020204" pitchFamily="34" charset="0"/>
              <a:buChar char="•"/>
              <a:defRPr sz="2040" b="0" i="0" kern="1200">
                <a:solidFill>
                  <a:schemeClr val="tx1"/>
                </a:solidFill>
                <a:latin typeface="Arial" panose="020B0604020202020204" pitchFamily="34" charset="0"/>
                <a:ea typeface="+mn-ea"/>
                <a:cs typeface="Arial" panose="020B0604020202020204" pitchFamily="34" charset="0"/>
              </a:defRPr>
            </a:lvl1pPr>
            <a:lvl2pPr marL="631508" indent="-242888" algn="l" defTabSz="777240" rtl="0" eaLnBrk="1" latinLnBrk="0" hangingPunct="1">
              <a:lnSpc>
                <a:spcPct val="90000"/>
              </a:lnSpc>
              <a:spcBef>
                <a:spcPts val="425"/>
              </a:spcBef>
              <a:buFont typeface="Arial" panose="020B0604020202020204" pitchFamily="34" charset="0"/>
              <a:buChar char="•"/>
              <a:defRPr sz="1870" b="0" i="0" kern="1200">
                <a:solidFill>
                  <a:schemeClr val="tx1"/>
                </a:solidFill>
                <a:latin typeface="Arial" panose="020B0604020202020204" pitchFamily="34" charset="0"/>
                <a:ea typeface="+mn-ea"/>
                <a:cs typeface="Arial" panose="020B0604020202020204" pitchFamily="34" charset="0"/>
              </a:defRPr>
            </a:lvl2pPr>
            <a:lvl3pPr marL="971550" indent="-194310" algn="l" defTabSz="777240" rtl="0" eaLnBrk="1" latinLnBrk="0" hangingPunct="1">
              <a:lnSpc>
                <a:spcPct val="90000"/>
              </a:lnSpc>
              <a:spcBef>
                <a:spcPts val="425"/>
              </a:spcBef>
              <a:buFont typeface="Arial" panose="020B0604020202020204" pitchFamily="34" charset="0"/>
              <a:buChar char="•"/>
              <a:defRPr sz="1700" b="0" i="0" kern="1200">
                <a:solidFill>
                  <a:schemeClr val="tx1"/>
                </a:solidFill>
                <a:latin typeface="Arial" panose="020B0604020202020204" pitchFamily="34" charset="0"/>
                <a:ea typeface="+mn-ea"/>
                <a:cs typeface="Arial" panose="020B0604020202020204" pitchFamily="34" charset="0"/>
              </a:defRPr>
            </a:lvl3pPr>
            <a:lvl4pPr marL="1360170" indent="-194310" algn="l" defTabSz="777240" rtl="0" eaLnBrk="1" latinLnBrk="0" hangingPunct="1">
              <a:lnSpc>
                <a:spcPct val="90000"/>
              </a:lnSpc>
              <a:spcBef>
                <a:spcPts val="425"/>
              </a:spcBef>
              <a:buFont typeface="Arial" panose="020B0604020202020204" pitchFamily="34" charset="0"/>
              <a:buChar char="•"/>
              <a:defRPr sz="1530" b="0" i="0" kern="1200">
                <a:solidFill>
                  <a:schemeClr val="tx1"/>
                </a:solidFill>
                <a:latin typeface="Arial" panose="020B0604020202020204" pitchFamily="34" charset="0"/>
                <a:ea typeface="+mn-ea"/>
                <a:cs typeface="Arial" panose="020B0604020202020204" pitchFamily="34" charset="0"/>
              </a:defRPr>
            </a:lvl4pPr>
            <a:lvl5pPr marL="1554480" indent="0" algn="l" defTabSz="777240" rtl="0" eaLnBrk="1" latinLnBrk="0" hangingPunct="1">
              <a:lnSpc>
                <a:spcPct val="90000"/>
              </a:lnSpc>
              <a:spcBef>
                <a:spcPts val="425"/>
              </a:spcBef>
              <a:buFont typeface="Arial" panose="020B0604020202020204" pitchFamily="34" charset="0"/>
              <a:buNone/>
              <a:defRPr sz="1190" kern="1200">
                <a:solidFill>
                  <a:schemeClr val="tx1"/>
                </a:solidFill>
                <a:latin typeface="Arial" panose="020B0604020202020204" pitchFamily="34" charset="0"/>
                <a:ea typeface="+mn-ea"/>
                <a:cs typeface="Arial" panose="020B0604020202020204" pitchFamily="34" charset="0"/>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marR="0" lvl="0" indent="0" algn="l" defTabSz="914423"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2400" b="0" i="0" u="none" strike="noStrike" kern="1200" cap="none" spc="0" normalizeH="0" baseline="0" noProof="0">
                <a:ln>
                  <a:noFill/>
                </a:ln>
                <a:solidFill>
                  <a:srgbClr val="222320"/>
                </a:solidFill>
                <a:effectLst/>
                <a:uLnTx/>
                <a:uFillTx/>
                <a:latin typeface="Arial" panose="020B0604020202020204" pitchFamily="34" charset="0"/>
                <a:ea typeface="+mn-ea"/>
                <a:cs typeface="Arial" panose="020B0604020202020204" pitchFamily="34" charset="0"/>
              </a:rPr>
              <a:t>https://felm.suomenlahetysseura.fi/osallistu/etalahetyspiiri/</a:t>
            </a:r>
          </a:p>
        </p:txBody>
      </p:sp>
    </p:spTree>
    <p:extLst>
      <p:ext uri="{BB962C8B-B14F-4D97-AF65-F5344CB8AC3E}">
        <p14:creationId xmlns:p14="http://schemas.microsoft.com/office/powerpoint/2010/main" val="35995233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C7FCFB5-DE2F-8682-4704-2F7EF21036A4}"/>
              </a:ext>
            </a:extLst>
          </p:cNvPr>
          <p:cNvSpPr>
            <a:spLocks noGrp="1"/>
          </p:cNvSpPr>
          <p:nvPr>
            <p:ph type="title"/>
          </p:nvPr>
        </p:nvSpPr>
        <p:spPr/>
        <p:txBody>
          <a:bodyPr/>
          <a:lstStyle/>
          <a:p>
            <a:r>
              <a:rPr lang="fi-FI">
                <a:latin typeface="Arial Black"/>
                <a:cs typeface="Arial"/>
              </a:rPr>
              <a:t>Pidetään yhteyttä!</a:t>
            </a:r>
            <a:endParaRPr lang="en-US"/>
          </a:p>
        </p:txBody>
      </p:sp>
      <p:sp>
        <p:nvSpPr>
          <p:cNvPr id="3" name="Sisällön paikkamerkki 2">
            <a:extLst>
              <a:ext uri="{FF2B5EF4-FFF2-40B4-BE49-F238E27FC236}">
                <a16:creationId xmlns:a16="http://schemas.microsoft.com/office/drawing/2014/main" id="{3EF16C5B-AD2C-FA0A-EDB5-141641FA3ACD}"/>
              </a:ext>
            </a:extLst>
          </p:cNvPr>
          <p:cNvSpPr>
            <a:spLocks noGrp="1"/>
          </p:cNvSpPr>
          <p:nvPr>
            <p:ph idx="1"/>
          </p:nvPr>
        </p:nvSpPr>
        <p:spPr>
          <a:xfrm>
            <a:off x="838200" y="2315955"/>
            <a:ext cx="10515600" cy="3814035"/>
          </a:xfrm>
        </p:spPr>
        <p:txBody>
          <a:bodyPr vert="horz" lIns="91440" tIns="45720" rIns="91440" bIns="45720" rtlCol="0">
            <a:normAutofit fontScale="92500" lnSpcReduction="10000"/>
          </a:bodyPr>
          <a:lstStyle/>
          <a:p>
            <a:pPr marL="0" indent="0">
              <a:buNone/>
            </a:pPr>
            <a:r>
              <a:rPr lang="fi-FI" b="1">
                <a:solidFill>
                  <a:srgbClr val="222320"/>
                </a:solidFill>
                <a:latin typeface="Arial Black"/>
                <a:cs typeface="Arial"/>
              </a:rPr>
              <a:t>Palvelupäälliköt</a:t>
            </a:r>
            <a:r>
              <a:rPr lang="fi-FI" sz="1900" b="1">
                <a:solidFill>
                  <a:srgbClr val="0C0C0C"/>
                </a:solidFill>
                <a:latin typeface="Arial"/>
                <a:cs typeface="Arial"/>
              </a:rPr>
              <a:t> </a:t>
            </a:r>
            <a:endParaRPr lang="fi-FI" b="1">
              <a:latin typeface="Arial"/>
              <a:cs typeface="Arial"/>
            </a:endParaRPr>
          </a:p>
          <a:p>
            <a:r>
              <a:rPr lang="fi-FI" sz="1900" b="1" err="1">
                <a:solidFill>
                  <a:srgbClr val="0C0C0C"/>
                </a:solidFill>
                <a:latin typeface="Arial"/>
                <a:cs typeface="Arial"/>
              </a:rPr>
              <a:t>Upu</a:t>
            </a:r>
            <a:r>
              <a:rPr lang="fi-FI" sz="1900" b="1">
                <a:solidFill>
                  <a:srgbClr val="0C0C0C"/>
                </a:solidFill>
                <a:latin typeface="Arial"/>
                <a:cs typeface="Arial"/>
              </a:rPr>
              <a:t> Leppänen: </a:t>
            </a:r>
            <a:r>
              <a:rPr lang="fi-FI" sz="1900">
                <a:solidFill>
                  <a:srgbClr val="0C0C0C"/>
                </a:solidFill>
                <a:latin typeface="Arial"/>
                <a:cs typeface="Arial"/>
              </a:rPr>
              <a:t>Helsingin hiippakunta; Lapuan hiippakunnan Eteläisen ja Pohjoisen Keski-Suomen rovastikunnat </a:t>
            </a:r>
            <a:endParaRPr lang="fi-FI">
              <a:latin typeface="Arial"/>
              <a:cs typeface="Arial"/>
            </a:endParaRPr>
          </a:p>
          <a:p>
            <a:r>
              <a:rPr lang="fi-FI" sz="1900" b="1">
                <a:solidFill>
                  <a:srgbClr val="0C0C0C"/>
                </a:solidFill>
                <a:latin typeface="Arial"/>
                <a:cs typeface="Arial"/>
              </a:rPr>
              <a:t>Susanna Pirttiaho: </a:t>
            </a:r>
            <a:r>
              <a:rPr lang="fi-FI" sz="1900">
                <a:solidFill>
                  <a:srgbClr val="0C0C0C"/>
                </a:solidFill>
                <a:latin typeface="Arial"/>
                <a:cs typeface="Arial"/>
              </a:rPr>
              <a:t>Kuopion ja Tampereen hiippakunnat</a:t>
            </a:r>
            <a:endParaRPr lang="fi-FI">
              <a:latin typeface="Arial"/>
              <a:cs typeface="Arial"/>
            </a:endParaRPr>
          </a:p>
          <a:p>
            <a:r>
              <a:rPr lang="fi-FI" sz="1900" b="1">
                <a:solidFill>
                  <a:srgbClr val="0C0C0C"/>
                </a:solidFill>
                <a:latin typeface="Arial"/>
                <a:cs typeface="Arial"/>
              </a:rPr>
              <a:t>Laura Sirviö: </a:t>
            </a:r>
            <a:r>
              <a:rPr lang="fi-FI" sz="1900">
                <a:solidFill>
                  <a:srgbClr val="0C0C0C"/>
                </a:solidFill>
                <a:latin typeface="Arial"/>
                <a:cs typeface="Arial"/>
              </a:rPr>
              <a:t>Turun arkkihiippakunta; Lapuan hiippakunnan Lapuan tuomiorovastikunta, Etelä-Pohjanmaan ja Pohjanmaan rovastikunnat</a:t>
            </a:r>
            <a:endParaRPr lang="fi-FI">
              <a:latin typeface="Arial"/>
              <a:cs typeface="Arial"/>
            </a:endParaRPr>
          </a:p>
          <a:p>
            <a:r>
              <a:rPr lang="fi-FI" sz="1900" b="1">
                <a:solidFill>
                  <a:srgbClr val="0C0C0C"/>
                </a:solidFill>
                <a:latin typeface="Arial"/>
                <a:cs typeface="Arial"/>
              </a:rPr>
              <a:t>Juha Taanila: </a:t>
            </a:r>
            <a:r>
              <a:rPr lang="fi-FI" sz="1900">
                <a:solidFill>
                  <a:srgbClr val="0C0C0C"/>
                </a:solidFill>
                <a:latin typeface="Arial"/>
                <a:cs typeface="Arial"/>
              </a:rPr>
              <a:t>Oulun hiippakunta</a:t>
            </a:r>
            <a:endParaRPr lang="fi-FI">
              <a:latin typeface="Arial"/>
              <a:cs typeface="Arial"/>
            </a:endParaRPr>
          </a:p>
          <a:p>
            <a:r>
              <a:rPr lang="fi-FI" sz="1900" b="1">
                <a:solidFill>
                  <a:srgbClr val="0C0C0C"/>
                </a:solidFill>
                <a:latin typeface="Arial"/>
                <a:cs typeface="Arial"/>
              </a:rPr>
              <a:t>Rasmus </a:t>
            </a:r>
            <a:r>
              <a:rPr lang="fi-FI" sz="1900" b="1" err="1">
                <a:solidFill>
                  <a:srgbClr val="0C0C0C"/>
                </a:solidFill>
                <a:latin typeface="Arial"/>
                <a:cs typeface="Arial"/>
              </a:rPr>
              <a:t>Tillander</a:t>
            </a:r>
            <a:r>
              <a:rPr lang="fi-FI" sz="1900" b="1">
                <a:solidFill>
                  <a:srgbClr val="0C0C0C"/>
                </a:solidFill>
                <a:latin typeface="Arial"/>
                <a:cs typeface="Arial"/>
              </a:rPr>
              <a:t>: </a:t>
            </a:r>
            <a:r>
              <a:rPr lang="fi-FI" sz="1900">
                <a:solidFill>
                  <a:srgbClr val="0C0C0C"/>
                </a:solidFill>
                <a:latin typeface="Arial"/>
                <a:cs typeface="Arial"/>
              </a:rPr>
              <a:t>Espoon ja Mikkelin hiippakunnat</a:t>
            </a:r>
            <a:endParaRPr lang="fi-FI">
              <a:latin typeface="Arial"/>
              <a:cs typeface="Arial"/>
            </a:endParaRPr>
          </a:p>
          <a:p>
            <a:pPr marL="0" indent="0">
              <a:buNone/>
            </a:pPr>
            <a:endParaRPr lang="fi-FI" sz="1900">
              <a:solidFill>
                <a:srgbClr val="0C0C0C"/>
              </a:solidFill>
              <a:latin typeface="Arial"/>
              <a:cs typeface="Arial"/>
            </a:endParaRPr>
          </a:p>
          <a:p>
            <a:pPr marL="0" indent="0">
              <a:buNone/>
            </a:pPr>
            <a:r>
              <a:rPr lang="fi-FI" sz="1900">
                <a:solidFill>
                  <a:srgbClr val="0C0C0C"/>
                </a:solidFill>
                <a:latin typeface="Arial"/>
                <a:cs typeface="Arial"/>
                <a:hlinkClick r:id="rId2"/>
              </a:rPr>
              <a:t>etunimi.sukunimi@suomenlahetysseura.fi</a:t>
            </a:r>
            <a:endParaRPr lang="fi-FI" sz="1900">
              <a:solidFill>
                <a:srgbClr val="0C0C0C"/>
              </a:solidFill>
              <a:latin typeface="Arial"/>
              <a:cs typeface="Arial"/>
            </a:endParaRPr>
          </a:p>
          <a:p>
            <a:pPr marL="0" indent="0">
              <a:buNone/>
            </a:pPr>
            <a:r>
              <a:rPr lang="fi-FI" sz="1900">
                <a:solidFill>
                  <a:srgbClr val="0C0C0C"/>
                </a:solidFill>
                <a:latin typeface="Arial"/>
                <a:cs typeface="Arial"/>
                <a:hlinkClick r:id="rId3"/>
              </a:rPr>
              <a:t>palvelupaallikot@suomenlahetysseura.fi</a:t>
            </a:r>
            <a:endParaRPr lang="fi-FI" sz="1900">
              <a:solidFill>
                <a:srgbClr val="0C0C0C"/>
              </a:solidFill>
              <a:latin typeface="Arial"/>
              <a:cs typeface="Arial"/>
            </a:endParaRPr>
          </a:p>
          <a:p>
            <a:pPr marL="0" indent="0">
              <a:buNone/>
            </a:pPr>
            <a:endParaRPr lang="fi-FI" sz="1900">
              <a:solidFill>
                <a:srgbClr val="0C0C0C"/>
              </a:solidFill>
            </a:endParaRPr>
          </a:p>
          <a:p>
            <a:endParaRPr lang="fi-FI"/>
          </a:p>
          <a:p>
            <a:endParaRPr lang="fi-FI"/>
          </a:p>
        </p:txBody>
      </p:sp>
      <p:sp>
        <p:nvSpPr>
          <p:cNvPr id="4" name="Dian numeron paikkamerkki 3">
            <a:extLst>
              <a:ext uri="{FF2B5EF4-FFF2-40B4-BE49-F238E27FC236}">
                <a16:creationId xmlns:a16="http://schemas.microsoft.com/office/drawing/2014/main" id="{1A0FAE6A-FF90-6D99-F1C5-AC671FCE8953}"/>
              </a:ext>
            </a:extLst>
          </p:cNvPr>
          <p:cNvSpPr>
            <a:spLocks noGrp="1"/>
          </p:cNvSpPr>
          <p:nvPr>
            <p:ph type="sldNum" sz="quarter" idx="4"/>
          </p:nvPr>
        </p:nvSpPr>
        <p:spPr/>
        <p:txBody>
          <a:bodyPr/>
          <a:lstStyle/>
          <a:p>
            <a:fld id="{F6B37718-6688-4F18-A3A4-5BFEA6AE51A8}" type="slidenum">
              <a:rPr lang="fi-FI" smtClean="0"/>
              <a:pPr/>
              <a:t>22</a:t>
            </a:fld>
            <a:endParaRPr lang="fi-FI"/>
          </a:p>
        </p:txBody>
      </p:sp>
      <p:pic>
        <p:nvPicPr>
          <p:cNvPr id="7" name="Kuva 6">
            <a:extLst>
              <a:ext uri="{FF2B5EF4-FFF2-40B4-BE49-F238E27FC236}">
                <a16:creationId xmlns:a16="http://schemas.microsoft.com/office/drawing/2014/main" id="{CC6D6DE2-016A-4186-1BA1-84899B51CCC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38200" y="1222035"/>
            <a:ext cx="1894200" cy="44280"/>
          </a:xfrm>
          <a:prstGeom prst="rect">
            <a:avLst/>
          </a:prstGeom>
        </p:spPr>
      </p:pic>
    </p:spTree>
    <p:extLst>
      <p:ext uri="{BB962C8B-B14F-4D97-AF65-F5344CB8AC3E}">
        <p14:creationId xmlns:p14="http://schemas.microsoft.com/office/powerpoint/2010/main" val="26606708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A5DE9-7F8F-8CED-2D4F-4A40639185BB}"/>
              </a:ext>
            </a:extLst>
          </p:cNvPr>
          <p:cNvSpPr>
            <a:spLocks noGrp="1"/>
          </p:cNvSpPr>
          <p:nvPr>
            <p:ph type="title"/>
          </p:nvPr>
        </p:nvSpPr>
        <p:spPr/>
        <p:txBody>
          <a:bodyPr/>
          <a:lstStyle/>
          <a:p>
            <a:r>
              <a:rPr lang="en-US" err="1">
                <a:latin typeface="Arial Black"/>
                <a:cs typeface="Arial"/>
              </a:rPr>
              <a:t>Kysymyksiä</a:t>
            </a:r>
            <a:r>
              <a:rPr lang="en-US">
                <a:latin typeface="Arial Black"/>
                <a:cs typeface="Arial"/>
              </a:rPr>
              <a:t> </a:t>
            </a:r>
            <a:br>
              <a:rPr lang="en-US"/>
            </a:br>
            <a:r>
              <a:rPr lang="en-US">
                <a:latin typeface="Arial Black"/>
                <a:cs typeface="Arial"/>
              </a:rPr>
              <a:t>ja </a:t>
            </a:r>
            <a:r>
              <a:rPr lang="en-US" err="1">
                <a:latin typeface="Arial Black"/>
                <a:cs typeface="Arial"/>
              </a:rPr>
              <a:t>keskustelua</a:t>
            </a:r>
            <a:endParaRPr lang="en-US" err="1"/>
          </a:p>
        </p:txBody>
      </p:sp>
      <p:sp>
        <p:nvSpPr>
          <p:cNvPr id="3" name="Text Placeholder 2">
            <a:extLst>
              <a:ext uri="{FF2B5EF4-FFF2-40B4-BE49-F238E27FC236}">
                <a16:creationId xmlns:a16="http://schemas.microsoft.com/office/drawing/2014/main" id="{0389DDA4-833A-4D4B-BB0A-A557224B9EC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6888288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462695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teema">
  <a:themeElements>
    <a:clrScheme name="Lähetysseura">
      <a:dk1>
        <a:srgbClr val="222320"/>
      </a:dk1>
      <a:lt1>
        <a:srgbClr val="FFFFFF"/>
      </a:lt1>
      <a:dk2>
        <a:srgbClr val="F53246"/>
      </a:dk2>
      <a:lt2>
        <a:srgbClr val="FFF8F5"/>
      </a:lt2>
      <a:accent1>
        <a:srgbClr val="F53246"/>
      </a:accent1>
      <a:accent2>
        <a:srgbClr val="009EAA"/>
      </a:accent2>
      <a:accent3>
        <a:srgbClr val="603493"/>
      </a:accent3>
      <a:accent4>
        <a:srgbClr val="AEA7E1"/>
      </a:accent4>
      <a:accent5>
        <a:srgbClr val="00CBDA"/>
      </a:accent5>
      <a:accent6>
        <a:srgbClr val="0C5271"/>
      </a:accent6>
      <a:hlink>
        <a:srgbClr val="009DAA"/>
      </a:hlink>
      <a:folHlink>
        <a:srgbClr val="009DA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ähetysseura_16-9_FIN_pohja (2).pptx" id="{50E836D4-9807-4953-9181-4559616194B0}" vid="{ECC2E6CA-AF7A-4740-90BD-D6A2E8B06D83}"/>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ba8b525-faa7-450e-87ad-219cde38671f" xsi:nil="true"/>
    <lcf76f155ced4ddcb4097134ff3c332f xmlns="36c43c7b-f203-4255-9c01-fbfa8f435691">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Asiakirja" ma:contentTypeID="0x010100E5DC34CE36E89F4B92BFA9B82D23A070" ma:contentTypeVersion="19" ma:contentTypeDescription="Luo uusi asiakirja." ma:contentTypeScope="" ma:versionID="446cb3357e149107bc5d0e800fde2ba3">
  <xsd:schema xmlns:xsd="http://www.w3.org/2001/XMLSchema" xmlns:xs="http://www.w3.org/2001/XMLSchema" xmlns:p="http://schemas.microsoft.com/office/2006/metadata/properties" xmlns:ns2="36c43c7b-f203-4255-9c01-fbfa8f435691" xmlns:ns3="cba8b525-faa7-450e-87ad-219cde38671f" targetNamespace="http://schemas.microsoft.com/office/2006/metadata/properties" ma:root="true" ma:fieldsID="5ecfc37b313d64893dcfa361c74be07e" ns2:_="" ns3:_="">
    <xsd:import namespace="36c43c7b-f203-4255-9c01-fbfa8f435691"/>
    <xsd:import namespace="cba8b525-faa7-450e-87ad-219cde38671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c43c7b-f203-4255-9c01-fbfa8f4356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Kuvien tunnisteet" ma:readOnly="false" ma:fieldId="{5cf76f15-5ced-4ddc-b409-7134ff3c332f}" ma:taxonomyMulti="true" ma:sspId="bc5903eb-f726-48b2-a5e1-0557bb19de1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ba8b525-faa7-450e-87ad-219cde38671f" elementFormDefault="qualified">
    <xsd:import namespace="http://schemas.microsoft.com/office/2006/documentManagement/types"/>
    <xsd:import namespace="http://schemas.microsoft.com/office/infopath/2007/PartnerControls"/>
    <xsd:element name="SharedWithUsers" ma:index="18"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Jakamisen tiedot" ma:internalName="SharedWithDetails" ma:readOnly="true">
      <xsd:simpleType>
        <xsd:restriction base="dms:Note">
          <xsd:maxLength value="255"/>
        </xsd:restriction>
      </xsd:simpleType>
    </xsd:element>
    <xsd:element name="TaxCatchAll" ma:index="23" nillable="true" ma:displayName="Taxonomy Catch All Column" ma:hidden="true" ma:list="{ee7f9ea9-f2b8-4c26-b77f-ec1180490373}" ma:internalName="TaxCatchAll" ma:showField="CatchAllData" ma:web="cba8b525-faa7-450e-87ad-219cde386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DA6B8EA-6046-4BEE-BF32-C50AAA54649D}">
  <ds:schemaRefs>
    <ds:schemaRef ds:uri="36c43c7b-f203-4255-9c01-fbfa8f435691"/>
    <ds:schemaRef ds:uri="cba8b525-faa7-450e-87ad-219cde38671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5466FE5-4CBD-426F-B211-C815185845DB}">
  <ds:schemaRefs>
    <ds:schemaRef ds:uri="36c43c7b-f203-4255-9c01-fbfa8f435691"/>
    <ds:schemaRef ds:uri="cba8b525-faa7-450e-87ad-219cde38671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E6BE337-475B-40C6-A082-B88657F9A52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Lähetysseura_16-9_FIN_pohja</Template>
  <Application>Microsoft Office PowerPoint</Application>
  <PresentationFormat>Laajakuva</PresentationFormat>
  <Slides>24</Slides>
  <Notes>10</Notes>
  <HiddenSlides>0</HiddenSlides>
  <ScaleCrop>false</ScaleCrop>
  <HeadingPairs>
    <vt:vector size="4" baseType="variant">
      <vt:variant>
        <vt:lpstr>Teema</vt:lpstr>
      </vt:variant>
      <vt:variant>
        <vt:i4>1</vt:i4>
      </vt:variant>
      <vt:variant>
        <vt:lpstr>Dian otsikot</vt:lpstr>
      </vt:variant>
      <vt:variant>
        <vt:i4>24</vt:i4>
      </vt:variant>
    </vt:vector>
  </HeadingPairs>
  <TitlesOfParts>
    <vt:vector size="25" baseType="lpstr">
      <vt:lpstr>Office-teema</vt:lpstr>
      <vt:lpstr>Teemallisilla kokonaisuuksilla laajempi näkökulma lähetystyöhön</vt:lpstr>
      <vt:lpstr>Tänään ohjelmassa</vt:lpstr>
      <vt:lpstr>Yksi maailma –  viisi näkökulmaa. Yhteinen tehtävä.</vt:lpstr>
      <vt:lpstr>PowerPoint-esitys</vt:lpstr>
      <vt:lpstr>Yhteinen tehtävämme</vt:lpstr>
      <vt:lpstr>PowerPoint-esitys</vt:lpstr>
      <vt:lpstr>Teemat</vt:lpstr>
      <vt:lpstr>PowerPoint-esitys</vt:lpstr>
      <vt:lpstr>Materiaalit ja viestintä</vt:lpstr>
      <vt:lpstr>PowerPoint-esitys</vt:lpstr>
      <vt:lpstr>Materiaali sähköpostitse:</vt:lpstr>
      <vt:lpstr>seurakunta-palvelut.fi</vt:lpstr>
      <vt:lpstr>   Verkossa: suomenlahetys seura.fi </vt:lpstr>
      <vt:lpstr>mediapankki. suomenlahetysseura.fi</vt:lpstr>
      <vt:lpstr>PowerPoint-esitys</vt:lpstr>
      <vt:lpstr>Toiminnallisia ideoita</vt:lpstr>
      <vt:lpstr>Tulossa: "teemakäsikirja"</vt:lpstr>
      <vt:lpstr>Muista myös muut materiaalit</vt:lpstr>
      <vt:lpstr>Vierailuja ja koulutusta</vt:lpstr>
      <vt:lpstr>Kenelle sinä haluat kertoa seurakuntasi lähetystyöstä? Ja miten?</vt:lpstr>
      <vt:lpstr>Etälähetyspiirit  Yhteistyössä  Lähetysseura &amp; Piplia  Kuulumisia maailmalta Teams-yhteyden välityksellä:    15.10.  klo 13.30–14.30 12.11.  klo 13.30–14.30</vt:lpstr>
      <vt:lpstr>Pidetään yhteyttä!</vt:lpstr>
      <vt:lpstr>Kysymyksiä  ja keskustelua</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Ylhävuori Tarmo</dc:creator>
  <cp:revision>4</cp:revision>
  <dcterms:created xsi:type="dcterms:W3CDTF">2022-08-23T09:26:18Z</dcterms:created>
  <dcterms:modified xsi:type="dcterms:W3CDTF">2026-10-01T16:59:22Z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0x010100E5DC34CE36E89F4B92BFA9B82D23A070</vt:lpwstr>
  </property>
</Properties>
</file>